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 id="263" r:id="rId41"/>
    <p:sldId id="264" r:id="rId42"/>
    <p:sldId id="265" r:id="rId43"/>
    <p:sldId id="266" r:id="rId44"/>
    <p:sldId id="267" r:id="rId45"/>
    <p:sldId id="268" r:id="rId46"/>
    <p:sldId id="269" r:id="rId47"/>
    <p:sldId id="270" r:id="rId48"/>
    <p:sldId id="271" r:id="rId49"/>
    <p:sldId id="272" r:id="rId50"/>
    <p:sldId id="273" r:id="rId5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alimum" charset="1" panose="00000000000000000000"/>
      <p:regular r:id="rId10"/>
    </p:embeddedFont>
    <p:embeddedFont>
      <p:font typeface="Poppins" charset="1" panose="00000500000000000000"/>
      <p:regular r:id="rId11"/>
    </p:embeddedFont>
    <p:embeddedFont>
      <p:font typeface="Poppins Bold" charset="1" panose="00000800000000000000"/>
      <p:regular r:id="rId12"/>
    </p:embeddedFont>
    <p:embeddedFont>
      <p:font typeface="Poppins Italics" charset="1" panose="00000500000000000000"/>
      <p:regular r:id="rId13"/>
    </p:embeddedFont>
    <p:embeddedFont>
      <p:font typeface="Poppins Bold Italics" charset="1" panose="00000800000000000000"/>
      <p:regular r:id="rId14"/>
    </p:embeddedFont>
    <p:embeddedFont>
      <p:font typeface="Poppins Thin" charset="1" panose="00000300000000000000"/>
      <p:regular r:id="rId15"/>
    </p:embeddedFont>
    <p:embeddedFont>
      <p:font typeface="Poppins Thin Italics" charset="1" panose="00000300000000000000"/>
      <p:regular r:id="rId16"/>
    </p:embeddedFont>
    <p:embeddedFont>
      <p:font typeface="Poppins Extra-Light" charset="1" panose="00000300000000000000"/>
      <p:regular r:id="rId17"/>
    </p:embeddedFont>
    <p:embeddedFont>
      <p:font typeface="Poppins Extra-Light Italics" charset="1" panose="00000300000000000000"/>
      <p:regular r:id="rId18"/>
    </p:embeddedFont>
    <p:embeddedFont>
      <p:font typeface="Poppins Light" charset="1" panose="00000400000000000000"/>
      <p:regular r:id="rId19"/>
    </p:embeddedFont>
    <p:embeddedFont>
      <p:font typeface="Poppins Light Italics" charset="1" panose="00000400000000000000"/>
      <p:regular r:id="rId20"/>
    </p:embeddedFont>
    <p:embeddedFont>
      <p:font typeface="Poppins Medium" charset="1" panose="00000600000000000000"/>
      <p:regular r:id="rId21"/>
    </p:embeddedFont>
    <p:embeddedFont>
      <p:font typeface="Poppins Medium Italics" charset="1" panose="00000600000000000000"/>
      <p:regular r:id="rId22"/>
    </p:embeddedFont>
    <p:embeddedFont>
      <p:font typeface="Poppins Semi-Bold" charset="1" panose="00000700000000000000"/>
      <p:regular r:id="rId23"/>
    </p:embeddedFont>
    <p:embeddedFont>
      <p:font typeface="Poppins Semi-Bold Italics" charset="1" panose="00000700000000000000"/>
      <p:regular r:id="rId24"/>
    </p:embeddedFont>
    <p:embeddedFont>
      <p:font typeface="Poppins Ultra-Bold" charset="1" panose="00000900000000000000"/>
      <p:regular r:id="rId25"/>
    </p:embeddedFont>
    <p:embeddedFont>
      <p:font typeface="Poppins Ultra-Bold Italics" charset="1" panose="00000900000000000000"/>
      <p:regular r:id="rId26"/>
    </p:embeddedFont>
    <p:embeddedFont>
      <p:font typeface="Poppins Heavy" charset="1" panose="00000A00000000000000"/>
      <p:regular r:id="rId27"/>
    </p:embeddedFont>
    <p:embeddedFont>
      <p:font typeface="Poppins Heavy Italics" charset="1" panose="00000A00000000000000"/>
      <p:regular r:id="rId28"/>
    </p:embeddedFont>
    <p:embeddedFont>
      <p:font typeface="Hind Jalandhar" charset="1" panose="02000000000000000000"/>
      <p:regular r:id="rId29"/>
    </p:embeddedFont>
    <p:embeddedFont>
      <p:font typeface="Hind Jalandhar Bold" charset="1" panose="02000000000000000000"/>
      <p:regular r:id="rId30"/>
    </p:embeddedFont>
    <p:embeddedFont>
      <p:font typeface="Hind Jalandhar Light" charset="1" panose="02000000000000000000"/>
      <p:regular r:id="rId31"/>
    </p:embeddedFont>
    <p:embeddedFont>
      <p:font typeface="Hind Jalandhar Medium" charset="1" panose="02000000000000000000"/>
      <p:regular r:id="rId32"/>
    </p:embeddedFont>
    <p:embeddedFont>
      <p:font typeface="Hind Jalandhar Semi-Bold" charset="1" panose="020000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42" Target="slides/slide9.xml" Type="http://schemas.openxmlformats.org/officeDocument/2006/relationships/slide"/><Relationship Id="rId43" Target="slides/slide10.xml" Type="http://schemas.openxmlformats.org/officeDocument/2006/relationships/slide"/><Relationship Id="rId44" Target="slides/slide11.xml" Type="http://schemas.openxmlformats.org/officeDocument/2006/relationships/slide"/><Relationship Id="rId45" Target="slides/slide12.xml" Type="http://schemas.openxmlformats.org/officeDocument/2006/relationships/slide"/><Relationship Id="rId46" Target="slides/slide13.xml" Type="http://schemas.openxmlformats.org/officeDocument/2006/relationships/slide"/><Relationship Id="rId47" Target="slides/slide14.xml" Type="http://schemas.openxmlformats.org/officeDocument/2006/relationships/slide"/><Relationship Id="rId48" Target="slides/slide15.xml" Type="http://schemas.openxmlformats.org/officeDocument/2006/relationships/slide"/><Relationship Id="rId49" Target="slides/slide16.xml" Type="http://schemas.openxmlformats.org/officeDocument/2006/relationships/slide"/><Relationship Id="rId5" Target="tableStyles.xml" Type="http://schemas.openxmlformats.org/officeDocument/2006/relationships/tableStyles"/><Relationship Id="rId50" Target="slides/slide17.xml" Type="http://schemas.openxmlformats.org/officeDocument/2006/relationships/slide"/><Relationship Id="rId51" Target="slides/slide18.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26" Target="../media/image25.png" Type="http://schemas.openxmlformats.org/officeDocument/2006/relationships/image"/><Relationship Id="rId27" Target="../media/image26.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33.png" Type="http://schemas.openxmlformats.org/officeDocument/2006/relationships/image"/><Relationship Id="rId13" Target="../media/image34.svg" Type="http://schemas.openxmlformats.org/officeDocument/2006/relationships/image"/><Relationship Id="rId14" Target="../media/image9.png" Type="http://schemas.openxmlformats.org/officeDocument/2006/relationships/image"/><Relationship Id="rId15" Target="../media/image10.svg" Type="http://schemas.openxmlformats.org/officeDocument/2006/relationships/image"/><Relationship Id="rId16" Target="../media/image11.png" Type="http://schemas.openxmlformats.org/officeDocument/2006/relationships/image"/><Relationship Id="rId17" Target="../media/image12.svg" Type="http://schemas.openxmlformats.org/officeDocument/2006/relationships/image"/><Relationship Id="rId18" Target="../media/image39.png" Type="http://schemas.openxmlformats.org/officeDocument/2006/relationships/image"/><Relationship Id="rId19" Target="../media/image40.svg" Type="http://schemas.openxmlformats.org/officeDocument/2006/relationships/image"/><Relationship Id="rId2" Target="../media/image3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7.png" Type="http://schemas.openxmlformats.org/officeDocument/2006/relationships/image"/><Relationship Id="rId23" Target="../media/image28.svg" Type="http://schemas.openxmlformats.org/officeDocument/2006/relationships/image"/><Relationship Id="rId24" Target="../media/image41.png" Type="http://schemas.openxmlformats.org/officeDocument/2006/relationships/image"/><Relationship Id="rId3" Target="../media/image32.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33.png" Type="http://schemas.openxmlformats.org/officeDocument/2006/relationships/image"/><Relationship Id="rId13" Target="../media/image34.svg" Type="http://schemas.openxmlformats.org/officeDocument/2006/relationships/image"/><Relationship Id="rId14" Target="../media/image9.png" Type="http://schemas.openxmlformats.org/officeDocument/2006/relationships/image"/><Relationship Id="rId15" Target="../media/image10.svg" Type="http://schemas.openxmlformats.org/officeDocument/2006/relationships/image"/><Relationship Id="rId16" Target="../media/image11.png" Type="http://schemas.openxmlformats.org/officeDocument/2006/relationships/image"/><Relationship Id="rId17" Target="../media/image12.svg" Type="http://schemas.openxmlformats.org/officeDocument/2006/relationships/image"/><Relationship Id="rId18" Target="../media/image39.png" Type="http://schemas.openxmlformats.org/officeDocument/2006/relationships/image"/><Relationship Id="rId19" Target="../media/image40.svg" Type="http://schemas.openxmlformats.org/officeDocument/2006/relationships/image"/><Relationship Id="rId2" Target="../media/image3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7.png" Type="http://schemas.openxmlformats.org/officeDocument/2006/relationships/image"/><Relationship Id="rId23" Target="../media/image28.svg" Type="http://schemas.openxmlformats.org/officeDocument/2006/relationships/image"/><Relationship Id="rId24" Target="../media/image42.png" Type="http://schemas.openxmlformats.org/officeDocument/2006/relationships/image"/><Relationship Id="rId3" Target="../media/image32.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33.png" Type="http://schemas.openxmlformats.org/officeDocument/2006/relationships/image"/><Relationship Id="rId13" Target="../media/image34.svg" Type="http://schemas.openxmlformats.org/officeDocument/2006/relationships/image"/><Relationship Id="rId14" Target="../media/image9.png" Type="http://schemas.openxmlformats.org/officeDocument/2006/relationships/image"/><Relationship Id="rId15" Target="../media/image10.svg" Type="http://schemas.openxmlformats.org/officeDocument/2006/relationships/image"/><Relationship Id="rId16" Target="../media/image11.png" Type="http://schemas.openxmlformats.org/officeDocument/2006/relationships/image"/><Relationship Id="rId17" Target="../media/image12.svg" Type="http://schemas.openxmlformats.org/officeDocument/2006/relationships/image"/><Relationship Id="rId18" Target="../media/image39.png" Type="http://schemas.openxmlformats.org/officeDocument/2006/relationships/image"/><Relationship Id="rId19" Target="../media/image40.svg" Type="http://schemas.openxmlformats.org/officeDocument/2006/relationships/image"/><Relationship Id="rId2" Target="../media/image3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7.png" Type="http://schemas.openxmlformats.org/officeDocument/2006/relationships/image"/><Relationship Id="rId23" Target="../media/image28.svg" Type="http://schemas.openxmlformats.org/officeDocument/2006/relationships/image"/><Relationship Id="rId24" Target="../media/image43.png" Type="http://schemas.openxmlformats.org/officeDocument/2006/relationships/image"/><Relationship Id="rId3" Target="../media/image32.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35.png" Type="http://schemas.openxmlformats.org/officeDocument/2006/relationships/image"/><Relationship Id="rId15" Target="../media/image36.svg" Type="http://schemas.openxmlformats.org/officeDocument/2006/relationships/image"/><Relationship Id="rId16" Target="../media/image37.png" Type="http://schemas.openxmlformats.org/officeDocument/2006/relationships/image"/><Relationship Id="rId17" Target="../media/image38.svg" Type="http://schemas.openxmlformats.org/officeDocument/2006/relationships/image"/><Relationship Id="rId18" Target="../media/image39.png" Type="http://schemas.openxmlformats.org/officeDocument/2006/relationships/image"/><Relationship Id="rId19" Target="../media/image40.svg" Type="http://schemas.openxmlformats.org/officeDocument/2006/relationships/image"/><Relationship Id="rId2" Target="../media/image27.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5.png" Type="http://schemas.openxmlformats.org/officeDocument/2006/relationships/image"/><Relationship Id="rId23" Target="../media/image26.sv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23.png" Type="http://schemas.openxmlformats.org/officeDocument/2006/relationships/image"/><Relationship Id="rId15" Target="../media/image24.svg" Type="http://schemas.openxmlformats.org/officeDocument/2006/relationships/image"/><Relationship Id="rId16" Target="../media/image25.png" Type="http://schemas.openxmlformats.org/officeDocument/2006/relationships/image"/><Relationship Id="rId17" Target="../media/image26.svg" Type="http://schemas.openxmlformats.org/officeDocument/2006/relationships/image"/><Relationship Id="rId18" Target="../media/image46.png" Type="http://schemas.openxmlformats.org/officeDocument/2006/relationships/image"/><Relationship Id="rId19" Target="../media/image47.svg" Type="http://schemas.openxmlformats.org/officeDocument/2006/relationships/image"/><Relationship Id="rId2" Target="../media/image44.png" Type="http://schemas.openxmlformats.org/officeDocument/2006/relationships/image"/><Relationship Id="rId20" Target="../media/image48.png" Type="http://schemas.openxmlformats.org/officeDocument/2006/relationships/image"/><Relationship Id="rId21" Target="../media/image49.svg" Type="http://schemas.openxmlformats.org/officeDocument/2006/relationships/image"/><Relationship Id="rId22" Target="../media/image50.png" Type="http://schemas.openxmlformats.org/officeDocument/2006/relationships/image"/><Relationship Id="rId23" Target="../media/image51.svg" Type="http://schemas.openxmlformats.org/officeDocument/2006/relationships/image"/><Relationship Id="rId3" Target="../media/image45.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35.png" Type="http://schemas.openxmlformats.org/officeDocument/2006/relationships/image"/><Relationship Id="rId15" Target="../media/image36.svg" Type="http://schemas.openxmlformats.org/officeDocument/2006/relationships/image"/><Relationship Id="rId16" Target="../media/image37.png" Type="http://schemas.openxmlformats.org/officeDocument/2006/relationships/image"/><Relationship Id="rId17" Target="../media/image38.svg" Type="http://schemas.openxmlformats.org/officeDocument/2006/relationships/image"/><Relationship Id="rId18" Target="../media/image39.png" Type="http://schemas.openxmlformats.org/officeDocument/2006/relationships/image"/><Relationship Id="rId19" Target="../media/image40.svg" Type="http://schemas.openxmlformats.org/officeDocument/2006/relationships/image"/><Relationship Id="rId2" Target="../media/image27.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5.png" Type="http://schemas.openxmlformats.org/officeDocument/2006/relationships/image"/><Relationship Id="rId23" Target="../media/image26.sv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9.png" Type="http://schemas.openxmlformats.org/officeDocument/2006/relationships/image"/><Relationship Id="rId12" Target="../media/image30.svg" Type="http://schemas.openxmlformats.org/officeDocument/2006/relationships/image"/><Relationship Id="rId13" Target="../media/image33.png" Type="http://schemas.openxmlformats.org/officeDocument/2006/relationships/image"/><Relationship Id="rId14" Target="../media/image34.svg" Type="http://schemas.openxmlformats.org/officeDocument/2006/relationships/image"/><Relationship Id="rId15" Target="../media/image9.png" Type="http://schemas.openxmlformats.org/officeDocument/2006/relationships/image"/><Relationship Id="rId16" Target="../media/image10.svg" Type="http://schemas.openxmlformats.org/officeDocument/2006/relationships/image"/><Relationship Id="rId17" Target="../media/image11.png" Type="http://schemas.openxmlformats.org/officeDocument/2006/relationships/image"/><Relationship Id="rId18" Target="../media/image12.svg" Type="http://schemas.openxmlformats.org/officeDocument/2006/relationships/image"/><Relationship Id="rId19" Target="../media/image39.png" Type="http://schemas.openxmlformats.org/officeDocument/2006/relationships/image"/><Relationship Id="rId2" Target="../media/image52.png" Type="http://schemas.openxmlformats.org/officeDocument/2006/relationships/image"/><Relationship Id="rId20" Target="../media/image40.svg" Type="http://schemas.openxmlformats.org/officeDocument/2006/relationships/image"/><Relationship Id="rId21" Target="../media/image19.png" Type="http://schemas.openxmlformats.org/officeDocument/2006/relationships/image"/><Relationship Id="rId22" Target="../media/image20.svg" Type="http://schemas.openxmlformats.org/officeDocument/2006/relationships/image"/><Relationship Id="rId23" Target="../media/image27.png" Type="http://schemas.openxmlformats.org/officeDocument/2006/relationships/image"/><Relationship Id="rId24" Target="../media/image28.sv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 Id="rId7" Target="../media/image37.png" Type="http://schemas.openxmlformats.org/officeDocument/2006/relationships/image"/><Relationship Id="rId8" Target="../media/image38.svg" Type="http://schemas.openxmlformats.org/officeDocument/2006/relationships/image"/><Relationship Id="rId9" Target="../media/image25.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33.png" Type="http://schemas.openxmlformats.org/officeDocument/2006/relationships/image"/><Relationship Id="rId15" Target="../media/image34.svg" Type="http://schemas.openxmlformats.org/officeDocument/2006/relationships/image"/><Relationship Id="rId16" Target="../media/image9.png" Type="http://schemas.openxmlformats.org/officeDocument/2006/relationships/image"/><Relationship Id="rId17" Target="../media/image10.svg" Type="http://schemas.openxmlformats.org/officeDocument/2006/relationships/image"/><Relationship Id="rId18" Target="../media/image11.png" Type="http://schemas.openxmlformats.org/officeDocument/2006/relationships/image"/><Relationship Id="rId19" Target="../media/image12.svg" Type="http://schemas.openxmlformats.org/officeDocument/2006/relationships/image"/><Relationship Id="rId2" Target="../media/image53.png" Type="http://schemas.openxmlformats.org/officeDocument/2006/relationships/image"/><Relationship Id="rId20" Target="../media/image39.png" Type="http://schemas.openxmlformats.org/officeDocument/2006/relationships/image"/><Relationship Id="rId21" Target="../media/image40.svg" Type="http://schemas.openxmlformats.org/officeDocument/2006/relationships/image"/><Relationship Id="rId22" Target="../media/image19.png" Type="http://schemas.openxmlformats.org/officeDocument/2006/relationships/image"/><Relationship Id="rId23" Target="../media/image20.svg" Type="http://schemas.openxmlformats.org/officeDocument/2006/relationships/image"/><Relationship Id="rId24" Target="../media/image27.png" Type="http://schemas.openxmlformats.org/officeDocument/2006/relationships/image"/><Relationship Id="rId25" Target="../media/image28.svg" Type="http://schemas.openxmlformats.org/officeDocument/2006/relationships/image"/><Relationship Id="rId3" Target="../media/image54.jpe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 Id="rId8" Target="../media/image37.png" Type="http://schemas.openxmlformats.org/officeDocument/2006/relationships/image"/><Relationship Id="rId9" Target="../media/image38.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35.png" Type="http://schemas.openxmlformats.org/officeDocument/2006/relationships/image"/><Relationship Id="rId15" Target="../media/image36.svg" Type="http://schemas.openxmlformats.org/officeDocument/2006/relationships/image"/><Relationship Id="rId16" Target="../media/image37.png" Type="http://schemas.openxmlformats.org/officeDocument/2006/relationships/image"/><Relationship Id="rId17" Target="../media/image38.svg" Type="http://schemas.openxmlformats.org/officeDocument/2006/relationships/image"/><Relationship Id="rId18" Target="../media/image39.png" Type="http://schemas.openxmlformats.org/officeDocument/2006/relationships/image"/><Relationship Id="rId19" Target="../media/image40.svg" Type="http://schemas.openxmlformats.org/officeDocument/2006/relationships/image"/><Relationship Id="rId2" Target="../media/image27.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5.png" Type="http://schemas.openxmlformats.org/officeDocument/2006/relationships/image"/><Relationship Id="rId23" Target="../media/image26.sv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26" Target="../media/image25.png" Type="http://schemas.openxmlformats.org/officeDocument/2006/relationships/image"/><Relationship Id="rId27" Target="../media/image26.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35.png" Type="http://schemas.openxmlformats.org/officeDocument/2006/relationships/image"/><Relationship Id="rId15" Target="../media/image36.svg" Type="http://schemas.openxmlformats.org/officeDocument/2006/relationships/image"/><Relationship Id="rId16" Target="../media/image37.png" Type="http://schemas.openxmlformats.org/officeDocument/2006/relationships/image"/><Relationship Id="rId17" Target="../media/image38.svg" Type="http://schemas.openxmlformats.org/officeDocument/2006/relationships/image"/><Relationship Id="rId18" Target="../media/image39.png" Type="http://schemas.openxmlformats.org/officeDocument/2006/relationships/image"/><Relationship Id="rId19" Target="../media/image40.svg" Type="http://schemas.openxmlformats.org/officeDocument/2006/relationships/image"/><Relationship Id="rId2" Target="../media/image27.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5.png" Type="http://schemas.openxmlformats.org/officeDocument/2006/relationships/image"/><Relationship Id="rId23" Target="../media/image26.sv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26" Target="../media/image25.png" Type="http://schemas.openxmlformats.org/officeDocument/2006/relationships/image"/><Relationship Id="rId27" Target="../media/image26.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35.png" Type="http://schemas.openxmlformats.org/officeDocument/2006/relationships/image"/><Relationship Id="rId15" Target="../media/image36.svg" Type="http://schemas.openxmlformats.org/officeDocument/2006/relationships/image"/><Relationship Id="rId16" Target="../media/image37.png" Type="http://schemas.openxmlformats.org/officeDocument/2006/relationships/image"/><Relationship Id="rId17" Target="../media/image38.svg" Type="http://schemas.openxmlformats.org/officeDocument/2006/relationships/image"/><Relationship Id="rId18" Target="../media/image39.png" Type="http://schemas.openxmlformats.org/officeDocument/2006/relationships/image"/><Relationship Id="rId19" Target="../media/image40.svg" Type="http://schemas.openxmlformats.org/officeDocument/2006/relationships/image"/><Relationship Id="rId2" Target="../media/image27.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5.png" Type="http://schemas.openxmlformats.org/officeDocument/2006/relationships/image"/><Relationship Id="rId23" Target="../media/image26.sv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26" Target="../media/image25.png" Type="http://schemas.openxmlformats.org/officeDocument/2006/relationships/image"/><Relationship Id="rId27" Target="../media/image26.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35.png" Type="http://schemas.openxmlformats.org/officeDocument/2006/relationships/image"/><Relationship Id="rId15" Target="../media/image36.svg" Type="http://schemas.openxmlformats.org/officeDocument/2006/relationships/image"/><Relationship Id="rId16" Target="../media/image37.png" Type="http://schemas.openxmlformats.org/officeDocument/2006/relationships/image"/><Relationship Id="rId17" Target="../media/image38.svg" Type="http://schemas.openxmlformats.org/officeDocument/2006/relationships/image"/><Relationship Id="rId18" Target="../media/image39.png" Type="http://schemas.openxmlformats.org/officeDocument/2006/relationships/image"/><Relationship Id="rId19" Target="../media/image40.svg" Type="http://schemas.openxmlformats.org/officeDocument/2006/relationships/image"/><Relationship Id="rId2" Target="../media/image27.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5.png" Type="http://schemas.openxmlformats.org/officeDocument/2006/relationships/image"/><Relationship Id="rId23" Target="../media/image26.sv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26" Target="../media/image25.png" Type="http://schemas.openxmlformats.org/officeDocument/2006/relationships/image"/><Relationship Id="rId27" Target="../media/image26.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35.png" Type="http://schemas.openxmlformats.org/officeDocument/2006/relationships/image"/><Relationship Id="rId15" Target="../media/image36.svg" Type="http://schemas.openxmlformats.org/officeDocument/2006/relationships/image"/><Relationship Id="rId16" Target="../media/image37.png" Type="http://schemas.openxmlformats.org/officeDocument/2006/relationships/image"/><Relationship Id="rId17" Target="../media/image38.svg" Type="http://schemas.openxmlformats.org/officeDocument/2006/relationships/image"/><Relationship Id="rId18" Target="../media/image39.png" Type="http://schemas.openxmlformats.org/officeDocument/2006/relationships/image"/><Relationship Id="rId19" Target="../media/image40.svg" Type="http://schemas.openxmlformats.org/officeDocument/2006/relationships/image"/><Relationship Id="rId2" Target="../media/image27.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5.png" Type="http://schemas.openxmlformats.org/officeDocument/2006/relationships/image"/><Relationship Id="rId23" Target="../media/image26.sv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9F5F1"/>
        </a:solidFill>
      </p:bgPr>
    </p:bg>
    <p:spTree>
      <p:nvGrpSpPr>
        <p:cNvPr id="1" name=""/>
        <p:cNvGrpSpPr/>
        <p:nvPr/>
      </p:nvGrpSpPr>
      <p:grpSpPr>
        <a:xfrm>
          <a:off x="0" y="0"/>
          <a:ext cx="0" cy="0"/>
          <a:chOff x="0" y="0"/>
          <a:chExt cx="0" cy="0"/>
        </a:xfrm>
      </p:grpSpPr>
      <p:sp>
        <p:nvSpPr>
          <p:cNvPr name="TextBox 2" id="2"/>
          <p:cNvSpPr txBox="true"/>
          <p:nvPr/>
        </p:nvSpPr>
        <p:spPr>
          <a:xfrm rot="0">
            <a:off x="2746288" y="4923838"/>
            <a:ext cx="12795425" cy="1644014"/>
          </a:xfrm>
          <a:prstGeom prst="rect">
            <a:avLst/>
          </a:prstGeom>
        </p:spPr>
        <p:txBody>
          <a:bodyPr anchor="t" rtlCol="false" tIns="0" lIns="0" bIns="0" rIns="0">
            <a:spAutoFit/>
          </a:bodyPr>
          <a:lstStyle/>
          <a:p>
            <a:pPr algn="ctr">
              <a:lnSpc>
                <a:spcPts val="11324"/>
              </a:lnSpc>
            </a:pPr>
            <a:r>
              <a:rPr lang="en-US" sz="15099" spc="634">
                <a:solidFill>
                  <a:srgbClr val="3B5060"/>
                </a:solidFill>
                <a:latin typeface="Hind Jalandhar Medium"/>
              </a:rPr>
              <a:t>PACKSMART</a:t>
            </a:r>
          </a:p>
        </p:txBody>
      </p:sp>
      <p:sp>
        <p:nvSpPr>
          <p:cNvPr name="Freeform 3" id="3"/>
          <p:cNvSpPr/>
          <p:nvPr/>
        </p:nvSpPr>
        <p:spPr>
          <a:xfrm flipH="false" flipV="false" rot="0">
            <a:off x="10706457" y="-755300"/>
            <a:ext cx="8444127" cy="5634536"/>
          </a:xfrm>
          <a:custGeom>
            <a:avLst/>
            <a:gdLst/>
            <a:ahLst/>
            <a:cxnLst/>
            <a:rect r="r" b="b" t="t" l="l"/>
            <a:pathLst>
              <a:path h="5634536" w="8444127">
                <a:moveTo>
                  <a:pt x="0" y="0"/>
                </a:moveTo>
                <a:lnTo>
                  <a:pt x="8444127" y="0"/>
                </a:lnTo>
                <a:lnTo>
                  <a:pt x="8444127" y="5634536"/>
                </a:lnTo>
                <a:lnTo>
                  <a:pt x="0" y="56345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800000">
            <a:off x="-492895" y="5328697"/>
            <a:ext cx="8039571" cy="5583848"/>
          </a:xfrm>
          <a:custGeom>
            <a:avLst/>
            <a:gdLst/>
            <a:ahLst/>
            <a:cxnLst/>
            <a:rect r="r" b="b" t="t" l="l"/>
            <a:pathLst>
              <a:path h="5583848" w="8039571">
                <a:moveTo>
                  <a:pt x="0" y="0"/>
                </a:moveTo>
                <a:lnTo>
                  <a:pt x="8039571" y="0"/>
                </a:lnTo>
                <a:lnTo>
                  <a:pt x="8039571" y="5583848"/>
                </a:lnTo>
                <a:lnTo>
                  <a:pt x="0" y="55838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717303">
            <a:off x="1078256" y="-2465517"/>
            <a:ext cx="6412656" cy="4114800"/>
          </a:xfrm>
          <a:custGeom>
            <a:avLst/>
            <a:gdLst/>
            <a:ahLst/>
            <a:cxnLst/>
            <a:rect r="r" b="b" t="t" l="l"/>
            <a:pathLst>
              <a:path h="4114800" w="6412656">
                <a:moveTo>
                  <a:pt x="0" y="0"/>
                </a:moveTo>
                <a:lnTo>
                  <a:pt x="6412657" y="0"/>
                </a:lnTo>
                <a:lnTo>
                  <a:pt x="641265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725156" y="5934256"/>
            <a:ext cx="6012231" cy="5641597"/>
          </a:xfrm>
          <a:custGeom>
            <a:avLst/>
            <a:gdLst/>
            <a:ahLst/>
            <a:cxnLst/>
            <a:rect r="r" b="b" t="t" l="l"/>
            <a:pathLst>
              <a:path h="5641597" w="6012231">
                <a:moveTo>
                  <a:pt x="0" y="0"/>
                </a:moveTo>
                <a:lnTo>
                  <a:pt x="6012231" y="0"/>
                </a:lnTo>
                <a:lnTo>
                  <a:pt x="6012231" y="5641598"/>
                </a:lnTo>
                <a:lnTo>
                  <a:pt x="0" y="56415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true" flipV="false" rot="228063">
            <a:off x="-612268" y="8882779"/>
            <a:ext cx="3001045" cy="2529807"/>
          </a:xfrm>
          <a:custGeom>
            <a:avLst/>
            <a:gdLst/>
            <a:ahLst/>
            <a:cxnLst/>
            <a:rect r="r" b="b" t="t" l="l"/>
            <a:pathLst>
              <a:path h="2529807" w="3001045">
                <a:moveTo>
                  <a:pt x="3001045" y="0"/>
                </a:moveTo>
                <a:lnTo>
                  <a:pt x="0" y="0"/>
                </a:lnTo>
                <a:lnTo>
                  <a:pt x="0" y="2529806"/>
                </a:lnTo>
                <a:lnTo>
                  <a:pt x="3001045" y="2529806"/>
                </a:lnTo>
                <a:lnTo>
                  <a:pt x="3001045"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5142693">
            <a:off x="12086125" y="-346404"/>
            <a:ext cx="1240050" cy="1799545"/>
          </a:xfrm>
          <a:custGeom>
            <a:avLst/>
            <a:gdLst/>
            <a:ahLst/>
            <a:cxnLst/>
            <a:rect r="r" b="b" t="t" l="l"/>
            <a:pathLst>
              <a:path h="1799545" w="1240050">
                <a:moveTo>
                  <a:pt x="0" y="0"/>
                </a:moveTo>
                <a:lnTo>
                  <a:pt x="1240050" y="0"/>
                </a:lnTo>
                <a:lnTo>
                  <a:pt x="1240050" y="1799545"/>
                </a:lnTo>
                <a:lnTo>
                  <a:pt x="0" y="179954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1717303">
            <a:off x="12287312" y="7691400"/>
            <a:ext cx="6615469" cy="4244938"/>
          </a:xfrm>
          <a:custGeom>
            <a:avLst/>
            <a:gdLst/>
            <a:ahLst/>
            <a:cxnLst/>
            <a:rect r="r" b="b" t="t" l="l"/>
            <a:pathLst>
              <a:path h="4244938" w="6615469">
                <a:moveTo>
                  <a:pt x="0" y="0"/>
                </a:moveTo>
                <a:lnTo>
                  <a:pt x="6615468" y="0"/>
                </a:lnTo>
                <a:lnTo>
                  <a:pt x="6615468" y="4244938"/>
                </a:lnTo>
                <a:lnTo>
                  <a:pt x="0" y="42449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1085091">
            <a:off x="13287226" y="6598899"/>
            <a:ext cx="7176712" cy="5689175"/>
          </a:xfrm>
          <a:custGeom>
            <a:avLst/>
            <a:gdLst/>
            <a:ahLst/>
            <a:cxnLst/>
            <a:rect r="r" b="b" t="t" l="l"/>
            <a:pathLst>
              <a:path h="5689175" w="7176712">
                <a:moveTo>
                  <a:pt x="0" y="0"/>
                </a:moveTo>
                <a:lnTo>
                  <a:pt x="7176712" y="0"/>
                </a:lnTo>
                <a:lnTo>
                  <a:pt x="7176712" y="5689175"/>
                </a:lnTo>
                <a:lnTo>
                  <a:pt x="0" y="568917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1" id="11"/>
          <p:cNvSpPr/>
          <p:nvPr/>
        </p:nvSpPr>
        <p:spPr>
          <a:xfrm flipH="true" flipV="true" rot="10281067">
            <a:off x="16042441" y="8305710"/>
            <a:ext cx="1832864" cy="1539606"/>
          </a:xfrm>
          <a:custGeom>
            <a:avLst/>
            <a:gdLst/>
            <a:ahLst/>
            <a:cxnLst/>
            <a:rect r="r" b="b" t="t" l="l"/>
            <a:pathLst>
              <a:path h="1539606" w="1832864">
                <a:moveTo>
                  <a:pt x="1832864" y="1539605"/>
                </a:moveTo>
                <a:lnTo>
                  <a:pt x="0" y="1539605"/>
                </a:lnTo>
                <a:lnTo>
                  <a:pt x="0" y="0"/>
                </a:lnTo>
                <a:lnTo>
                  <a:pt x="1832864" y="0"/>
                </a:lnTo>
                <a:lnTo>
                  <a:pt x="1832864" y="1539605"/>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2" id="12"/>
          <p:cNvSpPr/>
          <p:nvPr/>
        </p:nvSpPr>
        <p:spPr>
          <a:xfrm flipH="false" flipV="false" rot="-1708428">
            <a:off x="-1374735" y="933907"/>
            <a:ext cx="6680806" cy="2004242"/>
          </a:xfrm>
          <a:custGeom>
            <a:avLst/>
            <a:gdLst/>
            <a:ahLst/>
            <a:cxnLst/>
            <a:rect r="r" b="b" t="t" l="l"/>
            <a:pathLst>
              <a:path h="2004242" w="6680806">
                <a:moveTo>
                  <a:pt x="0" y="0"/>
                </a:moveTo>
                <a:lnTo>
                  <a:pt x="6680806" y="0"/>
                </a:lnTo>
                <a:lnTo>
                  <a:pt x="6680806" y="2004242"/>
                </a:lnTo>
                <a:lnTo>
                  <a:pt x="0" y="200424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3" id="13"/>
          <p:cNvSpPr/>
          <p:nvPr/>
        </p:nvSpPr>
        <p:spPr>
          <a:xfrm flipH="false" flipV="false" rot="-4532684">
            <a:off x="-86859" y="5933308"/>
            <a:ext cx="1240050" cy="1799545"/>
          </a:xfrm>
          <a:custGeom>
            <a:avLst/>
            <a:gdLst/>
            <a:ahLst/>
            <a:cxnLst/>
            <a:rect r="r" b="b" t="t" l="l"/>
            <a:pathLst>
              <a:path h="1799545" w="1240050">
                <a:moveTo>
                  <a:pt x="0" y="0"/>
                </a:moveTo>
                <a:lnTo>
                  <a:pt x="1240050" y="0"/>
                </a:lnTo>
                <a:lnTo>
                  <a:pt x="1240050" y="1799545"/>
                </a:lnTo>
                <a:lnTo>
                  <a:pt x="0" y="1799545"/>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4" id="14"/>
          <p:cNvSpPr/>
          <p:nvPr/>
        </p:nvSpPr>
        <p:spPr>
          <a:xfrm flipH="true" flipV="false" rot="-10260044">
            <a:off x="15375059" y="-845331"/>
            <a:ext cx="3001045" cy="2529807"/>
          </a:xfrm>
          <a:custGeom>
            <a:avLst/>
            <a:gdLst/>
            <a:ahLst/>
            <a:cxnLst/>
            <a:rect r="r" b="b" t="t" l="l"/>
            <a:pathLst>
              <a:path h="2529807" w="3001045">
                <a:moveTo>
                  <a:pt x="3001045" y="0"/>
                </a:moveTo>
                <a:lnTo>
                  <a:pt x="0" y="0"/>
                </a:lnTo>
                <a:lnTo>
                  <a:pt x="0" y="2529807"/>
                </a:lnTo>
                <a:lnTo>
                  <a:pt x="3001045" y="2529807"/>
                </a:lnTo>
                <a:lnTo>
                  <a:pt x="3001045"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5" id="15"/>
          <p:cNvSpPr/>
          <p:nvPr/>
        </p:nvSpPr>
        <p:spPr>
          <a:xfrm flipH="false" flipV="false" rot="-8853935">
            <a:off x="106301" y="-215936"/>
            <a:ext cx="1240050" cy="1799545"/>
          </a:xfrm>
          <a:custGeom>
            <a:avLst/>
            <a:gdLst/>
            <a:ahLst/>
            <a:cxnLst/>
            <a:rect r="r" b="b" t="t" l="l"/>
            <a:pathLst>
              <a:path h="1799545" w="1240050">
                <a:moveTo>
                  <a:pt x="0" y="0"/>
                </a:moveTo>
                <a:lnTo>
                  <a:pt x="1240050" y="0"/>
                </a:lnTo>
                <a:lnTo>
                  <a:pt x="1240050" y="1799545"/>
                </a:lnTo>
                <a:lnTo>
                  <a:pt x="0" y="1799545"/>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6" id="16"/>
          <p:cNvSpPr/>
          <p:nvPr/>
        </p:nvSpPr>
        <p:spPr>
          <a:xfrm flipH="false" flipV="false" rot="2700000">
            <a:off x="11057283" y="8732462"/>
            <a:ext cx="1369210" cy="1986980"/>
          </a:xfrm>
          <a:custGeom>
            <a:avLst/>
            <a:gdLst/>
            <a:ahLst/>
            <a:cxnLst/>
            <a:rect r="r" b="b" t="t" l="l"/>
            <a:pathLst>
              <a:path h="1986980" w="1369210">
                <a:moveTo>
                  <a:pt x="0" y="0"/>
                </a:moveTo>
                <a:lnTo>
                  <a:pt x="1369210" y="0"/>
                </a:lnTo>
                <a:lnTo>
                  <a:pt x="1369210" y="1986980"/>
                </a:lnTo>
                <a:lnTo>
                  <a:pt x="0" y="1986980"/>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TextBox 17" id="17"/>
          <p:cNvSpPr txBox="true"/>
          <p:nvPr/>
        </p:nvSpPr>
        <p:spPr>
          <a:xfrm rot="0">
            <a:off x="5246877" y="6167802"/>
            <a:ext cx="7794246" cy="409575"/>
          </a:xfrm>
          <a:prstGeom prst="rect">
            <a:avLst/>
          </a:prstGeom>
        </p:spPr>
        <p:txBody>
          <a:bodyPr anchor="t" rtlCol="false" tIns="0" lIns="0" bIns="0" rIns="0">
            <a:spAutoFit/>
          </a:bodyPr>
          <a:lstStyle/>
          <a:p>
            <a:pPr algn="ctr">
              <a:lnSpc>
                <a:spcPts val="3149"/>
              </a:lnSpc>
            </a:pPr>
            <a:r>
              <a:rPr lang="en-US" sz="2250" spc="198">
                <a:solidFill>
                  <a:srgbClr val="3B5060"/>
                </a:solidFill>
                <a:latin typeface="Poppins Italics"/>
              </a:rPr>
              <a:t>PRESENTED BY NILKANTH PANARA(D22DCS169)</a:t>
            </a:r>
          </a:p>
        </p:txBody>
      </p:sp>
      <p:sp>
        <p:nvSpPr>
          <p:cNvPr name="Freeform 18" id="18"/>
          <p:cNvSpPr/>
          <p:nvPr/>
        </p:nvSpPr>
        <p:spPr>
          <a:xfrm flipH="false" flipV="false" rot="5662259">
            <a:off x="17342709" y="1693663"/>
            <a:ext cx="1240050" cy="1799545"/>
          </a:xfrm>
          <a:custGeom>
            <a:avLst/>
            <a:gdLst/>
            <a:ahLst/>
            <a:cxnLst/>
            <a:rect r="r" b="b" t="t" l="l"/>
            <a:pathLst>
              <a:path h="1799545" w="1240050">
                <a:moveTo>
                  <a:pt x="0" y="0"/>
                </a:moveTo>
                <a:lnTo>
                  <a:pt x="1240050" y="0"/>
                </a:lnTo>
                <a:lnTo>
                  <a:pt x="1240050" y="1799545"/>
                </a:lnTo>
                <a:lnTo>
                  <a:pt x="0" y="1799545"/>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TextBox 19" id="19"/>
          <p:cNvSpPr txBox="true"/>
          <p:nvPr/>
        </p:nvSpPr>
        <p:spPr>
          <a:xfrm rot="0">
            <a:off x="6130104" y="6594956"/>
            <a:ext cx="7794246" cy="409575"/>
          </a:xfrm>
          <a:prstGeom prst="rect">
            <a:avLst/>
          </a:prstGeom>
        </p:spPr>
        <p:txBody>
          <a:bodyPr anchor="t" rtlCol="false" tIns="0" lIns="0" bIns="0" rIns="0">
            <a:spAutoFit/>
          </a:bodyPr>
          <a:lstStyle/>
          <a:p>
            <a:pPr algn="ctr">
              <a:lnSpc>
                <a:spcPts val="3149"/>
              </a:lnSpc>
            </a:pPr>
            <a:r>
              <a:rPr lang="en-US" sz="2250" spc="198">
                <a:solidFill>
                  <a:srgbClr val="3B5060"/>
                </a:solidFill>
                <a:latin typeface="Poppins Italics"/>
              </a:rPr>
              <a:t>KRITA MARADIA(D22DCS170)</a:t>
            </a:r>
          </a:p>
        </p:txBody>
      </p:sp>
      <p:sp>
        <p:nvSpPr>
          <p:cNvPr name="TextBox 20" id="20"/>
          <p:cNvSpPr txBox="true"/>
          <p:nvPr/>
        </p:nvSpPr>
        <p:spPr>
          <a:xfrm rot="0">
            <a:off x="6809334" y="7033106"/>
            <a:ext cx="7794246" cy="409575"/>
          </a:xfrm>
          <a:prstGeom prst="rect">
            <a:avLst/>
          </a:prstGeom>
        </p:spPr>
        <p:txBody>
          <a:bodyPr anchor="t" rtlCol="false" tIns="0" lIns="0" bIns="0" rIns="0">
            <a:spAutoFit/>
          </a:bodyPr>
          <a:lstStyle/>
          <a:p>
            <a:pPr algn="ctr">
              <a:lnSpc>
                <a:spcPts val="3149"/>
              </a:lnSpc>
            </a:pPr>
            <a:r>
              <a:rPr lang="en-US" sz="2250" spc="198">
                <a:solidFill>
                  <a:srgbClr val="3B5060"/>
                </a:solidFill>
                <a:latin typeface="Poppins Italics"/>
              </a:rPr>
              <a:t>  DARSHAN MANAVADARIYA(D22DCS172)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CBB6AC"/>
        </a:solidFill>
      </p:bgPr>
    </p:bg>
    <p:spTree>
      <p:nvGrpSpPr>
        <p:cNvPr id="1" name=""/>
        <p:cNvGrpSpPr/>
        <p:nvPr/>
      </p:nvGrpSpPr>
      <p:grpSpPr>
        <a:xfrm>
          <a:off x="0" y="0"/>
          <a:ext cx="0" cy="0"/>
          <a:chOff x="0" y="0"/>
          <a:chExt cx="0" cy="0"/>
        </a:xfrm>
      </p:grpSpPr>
      <p:sp>
        <p:nvSpPr>
          <p:cNvPr name="TextBox 2" id="2"/>
          <p:cNvSpPr txBox="true"/>
          <p:nvPr/>
        </p:nvSpPr>
        <p:spPr>
          <a:xfrm rot="0">
            <a:off x="6886179" y="8619094"/>
            <a:ext cx="3867617" cy="451537"/>
          </a:xfrm>
          <a:prstGeom prst="rect">
            <a:avLst/>
          </a:prstGeom>
        </p:spPr>
        <p:txBody>
          <a:bodyPr anchor="t" rtlCol="false" tIns="0" lIns="0" bIns="0" rIns="0">
            <a:spAutoFit/>
          </a:bodyPr>
          <a:lstStyle/>
          <a:p>
            <a:pPr algn="ctr">
              <a:lnSpc>
                <a:spcPts val="3462"/>
              </a:lnSpc>
            </a:pPr>
            <a:r>
              <a:rPr lang="en-US" sz="2472">
                <a:solidFill>
                  <a:srgbClr val="3B5060"/>
                </a:solidFill>
                <a:latin typeface="Poppins Bold"/>
              </a:rPr>
              <a:t>Dataflow Diagram</a:t>
            </a:r>
          </a:p>
        </p:txBody>
      </p:sp>
      <p:sp>
        <p:nvSpPr>
          <p:cNvPr name="Freeform 3" id="3"/>
          <p:cNvSpPr/>
          <p:nvPr/>
        </p:nvSpPr>
        <p:spPr>
          <a:xfrm flipH="false" flipV="false" rot="-1717303">
            <a:off x="13544703" y="8547584"/>
            <a:ext cx="5421541" cy="3478832"/>
          </a:xfrm>
          <a:custGeom>
            <a:avLst/>
            <a:gdLst/>
            <a:ahLst/>
            <a:cxnLst/>
            <a:rect r="r" b="b" t="t" l="l"/>
            <a:pathLst>
              <a:path h="3478832" w="5421541">
                <a:moveTo>
                  <a:pt x="0" y="0"/>
                </a:moveTo>
                <a:lnTo>
                  <a:pt x="5421541" y="0"/>
                </a:lnTo>
                <a:lnTo>
                  <a:pt x="5421541" y="3478832"/>
                </a:lnTo>
                <a:lnTo>
                  <a:pt x="0" y="3478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85091">
            <a:off x="14333414" y="6916757"/>
            <a:ext cx="5966504" cy="4729810"/>
          </a:xfrm>
          <a:custGeom>
            <a:avLst/>
            <a:gdLst/>
            <a:ahLst/>
            <a:cxnLst/>
            <a:rect r="r" b="b" t="t" l="l"/>
            <a:pathLst>
              <a:path h="4729810" w="5966504">
                <a:moveTo>
                  <a:pt x="0" y="0"/>
                </a:moveTo>
                <a:lnTo>
                  <a:pt x="5966504" y="0"/>
                </a:lnTo>
                <a:lnTo>
                  <a:pt x="5966504" y="4729811"/>
                </a:lnTo>
                <a:lnTo>
                  <a:pt x="0" y="47298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10281067">
            <a:off x="16035291" y="8666182"/>
            <a:ext cx="1778844" cy="1494229"/>
          </a:xfrm>
          <a:custGeom>
            <a:avLst/>
            <a:gdLst/>
            <a:ahLst/>
            <a:cxnLst/>
            <a:rect r="r" b="b" t="t" l="l"/>
            <a:pathLst>
              <a:path h="1494229" w="1778844">
                <a:moveTo>
                  <a:pt x="1778844" y="1494229"/>
                </a:moveTo>
                <a:lnTo>
                  <a:pt x="0" y="1494229"/>
                </a:lnTo>
                <a:lnTo>
                  <a:pt x="0" y="0"/>
                </a:lnTo>
                <a:lnTo>
                  <a:pt x="1778844" y="0"/>
                </a:lnTo>
                <a:lnTo>
                  <a:pt x="1778844" y="149422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2700000">
            <a:off x="12936272" y="9231171"/>
            <a:ext cx="1138320" cy="1651916"/>
          </a:xfrm>
          <a:custGeom>
            <a:avLst/>
            <a:gdLst/>
            <a:ahLst/>
            <a:cxnLst/>
            <a:rect r="r" b="b" t="t" l="l"/>
            <a:pathLst>
              <a:path h="1651916" w="1138320">
                <a:moveTo>
                  <a:pt x="0" y="0"/>
                </a:moveTo>
                <a:lnTo>
                  <a:pt x="1138320" y="0"/>
                </a:lnTo>
                <a:lnTo>
                  <a:pt x="1138320" y="1651916"/>
                </a:lnTo>
                <a:lnTo>
                  <a:pt x="0" y="165191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10800000">
            <a:off x="-573433" y="6607680"/>
            <a:ext cx="6202474" cy="4307900"/>
          </a:xfrm>
          <a:custGeom>
            <a:avLst/>
            <a:gdLst/>
            <a:ahLst/>
            <a:cxnLst/>
            <a:rect r="r" b="b" t="t" l="l"/>
            <a:pathLst>
              <a:path h="4307900" w="6202474">
                <a:moveTo>
                  <a:pt x="0" y="0"/>
                </a:moveTo>
                <a:lnTo>
                  <a:pt x="6202475" y="0"/>
                </a:lnTo>
                <a:lnTo>
                  <a:pt x="6202475" y="4307900"/>
                </a:lnTo>
                <a:lnTo>
                  <a:pt x="0" y="43079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352945" y="6805793"/>
            <a:ext cx="4638395" cy="4352454"/>
          </a:xfrm>
          <a:custGeom>
            <a:avLst/>
            <a:gdLst/>
            <a:ahLst/>
            <a:cxnLst/>
            <a:rect r="r" b="b" t="t" l="l"/>
            <a:pathLst>
              <a:path h="4352454" w="4638395">
                <a:moveTo>
                  <a:pt x="0" y="0"/>
                </a:moveTo>
                <a:lnTo>
                  <a:pt x="4638395" y="0"/>
                </a:lnTo>
                <a:lnTo>
                  <a:pt x="4638395" y="4352453"/>
                </a:lnTo>
                <a:lnTo>
                  <a:pt x="0" y="435245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true" flipV="false" rot="228063">
            <a:off x="-357046" y="9131922"/>
            <a:ext cx="2315286" cy="1951728"/>
          </a:xfrm>
          <a:custGeom>
            <a:avLst/>
            <a:gdLst/>
            <a:ahLst/>
            <a:cxnLst/>
            <a:rect r="r" b="b" t="t" l="l"/>
            <a:pathLst>
              <a:path h="1951728" w="2315286">
                <a:moveTo>
                  <a:pt x="2315286" y="0"/>
                </a:moveTo>
                <a:lnTo>
                  <a:pt x="0" y="0"/>
                </a:lnTo>
                <a:lnTo>
                  <a:pt x="0" y="1951728"/>
                </a:lnTo>
                <a:lnTo>
                  <a:pt x="2315286" y="1951728"/>
                </a:lnTo>
                <a:lnTo>
                  <a:pt x="2315286"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4532684">
            <a:off x="-105938" y="6883784"/>
            <a:ext cx="956690" cy="1388336"/>
          </a:xfrm>
          <a:custGeom>
            <a:avLst/>
            <a:gdLst/>
            <a:ahLst/>
            <a:cxnLst/>
            <a:rect r="r" b="b" t="t" l="l"/>
            <a:pathLst>
              <a:path h="1388336" w="956690">
                <a:moveTo>
                  <a:pt x="0" y="0"/>
                </a:moveTo>
                <a:lnTo>
                  <a:pt x="956690" y="0"/>
                </a:lnTo>
                <a:lnTo>
                  <a:pt x="956690" y="1388337"/>
                </a:lnTo>
                <a:lnTo>
                  <a:pt x="0" y="138833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1717303">
            <a:off x="169711" y="-1754926"/>
            <a:ext cx="4551370" cy="2920471"/>
          </a:xfrm>
          <a:custGeom>
            <a:avLst/>
            <a:gdLst/>
            <a:ahLst/>
            <a:cxnLst/>
            <a:rect r="r" b="b" t="t" l="l"/>
            <a:pathLst>
              <a:path h="2920471" w="4551370">
                <a:moveTo>
                  <a:pt x="0" y="0"/>
                </a:moveTo>
                <a:lnTo>
                  <a:pt x="4551369" y="0"/>
                </a:lnTo>
                <a:lnTo>
                  <a:pt x="4551369" y="2920471"/>
                </a:lnTo>
                <a:lnTo>
                  <a:pt x="0" y="29204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1708428">
            <a:off x="-1964199" y="803335"/>
            <a:ext cx="5860904" cy="1758271"/>
          </a:xfrm>
          <a:custGeom>
            <a:avLst/>
            <a:gdLst/>
            <a:ahLst/>
            <a:cxnLst/>
            <a:rect r="r" b="b" t="t" l="l"/>
            <a:pathLst>
              <a:path h="1758271" w="5860904">
                <a:moveTo>
                  <a:pt x="0" y="0"/>
                </a:moveTo>
                <a:lnTo>
                  <a:pt x="5860903" y="0"/>
                </a:lnTo>
                <a:lnTo>
                  <a:pt x="5860903" y="1758271"/>
                </a:lnTo>
                <a:lnTo>
                  <a:pt x="0" y="175827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3" id="13"/>
          <p:cNvSpPr/>
          <p:nvPr/>
        </p:nvSpPr>
        <p:spPr>
          <a:xfrm flipH="false" flipV="false" rot="-8853935">
            <a:off x="-223641" y="-140716"/>
            <a:ext cx="993522" cy="1441787"/>
          </a:xfrm>
          <a:custGeom>
            <a:avLst/>
            <a:gdLst/>
            <a:ahLst/>
            <a:cxnLst/>
            <a:rect r="r" b="b" t="t" l="l"/>
            <a:pathLst>
              <a:path h="1441787" w="993522">
                <a:moveTo>
                  <a:pt x="0" y="0"/>
                </a:moveTo>
                <a:lnTo>
                  <a:pt x="993522" y="0"/>
                </a:lnTo>
                <a:lnTo>
                  <a:pt x="993522" y="1441787"/>
                </a:lnTo>
                <a:lnTo>
                  <a:pt x="0" y="1441787"/>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4" id="14"/>
          <p:cNvSpPr/>
          <p:nvPr/>
        </p:nvSpPr>
        <p:spPr>
          <a:xfrm flipH="false" flipV="false" rot="0">
            <a:off x="13794638" y="-618844"/>
            <a:ext cx="4938142" cy="3295087"/>
          </a:xfrm>
          <a:custGeom>
            <a:avLst/>
            <a:gdLst/>
            <a:ahLst/>
            <a:cxnLst/>
            <a:rect r="r" b="b" t="t" l="l"/>
            <a:pathLst>
              <a:path h="3295087" w="4938142">
                <a:moveTo>
                  <a:pt x="0" y="0"/>
                </a:moveTo>
                <a:lnTo>
                  <a:pt x="4938141" y="0"/>
                </a:lnTo>
                <a:lnTo>
                  <a:pt x="4938141" y="3295088"/>
                </a:lnTo>
                <a:lnTo>
                  <a:pt x="0" y="3295088"/>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5" id="15"/>
          <p:cNvSpPr/>
          <p:nvPr/>
        </p:nvSpPr>
        <p:spPr>
          <a:xfrm flipH="false" flipV="false" rot="-5142693">
            <a:off x="14021105" y="-390389"/>
            <a:ext cx="867853" cy="1259417"/>
          </a:xfrm>
          <a:custGeom>
            <a:avLst/>
            <a:gdLst/>
            <a:ahLst/>
            <a:cxnLst/>
            <a:rect r="r" b="b" t="t" l="l"/>
            <a:pathLst>
              <a:path h="1259417" w="867853">
                <a:moveTo>
                  <a:pt x="0" y="0"/>
                </a:moveTo>
                <a:lnTo>
                  <a:pt x="867853" y="0"/>
                </a:lnTo>
                <a:lnTo>
                  <a:pt x="867853" y="1259417"/>
                </a:lnTo>
                <a:lnTo>
                  <a:pt x="0" y="125941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6" id="16"/>
          <p:cNvSpPr/>
          <p:nvPr/>
        </p:nvSpPr>
        <p:spPr>
          <a:xfrm flipH="true" flipV="false" rot="-10260044">
            <a:off x="16405449" y="-528814"/>
            <a:ext cx="1822434" cy="1536267"/>
          </a:xfrm>
          <a:custGeom>
            <a:avLst/>
            <a:gdLst/>
            <a:ahLst/>
            <a:cxnLst/>
            <a:rect r="r" b="b" t="t" l="l"/>
            <a:pathLst>
              <a:path h="1536267" w="1822434">
                <a:moveTo>
                  <a:pt x="1822434" y="0"/>
                </a:moveTo>
                <a:lnTo>
                  <a:pt x="0" y="0"/>
                </a:lnTo>
                <a:lnTo>
                  <a:pt x="0" y="1536267"/>
                </a:lnTo>
                <a:lnTo>
                  <a:pt x="1822434" y="1536267"/>
                </a:lnTo>
                <a:lnTo>
                  <a:pt x="1822434"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7" id="17"/>
          <p:cNvSpPr/>
          <p:nvPr/>
        </p:nvSpPr>
        <p:spPr>
          <a:xfrm flipH="false" flipV="false" rot="5662259">
            <a:off x="17543688" y="1447507"/>
            <a:ext cx="867853" cy="1259417"/>
          </a:xfrm>
          <a:custGeom>
            <a:avLst/>
            <a:gdLst/>
            <a:ahLst/>
            <a:cxnLst/>
            <a:rect r="r" b="b" t="t" l="l"/>
            <a:pathLst>
              <a:path h="1259417" w="867853">
                <a:moveTo>
                  <a:pt x="0" y="0"/>
                </a:moveTo>
                <a:lnTo>
                  <a:pt x="867853" y="0"/>
                </a:lnTo>
                <a:lnTo>
                  <a:pt x="867853" y="1259417"/>
                </a:lnTo>
                <a:lnTo>
                  <a:pt x="0" y="125941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0">
            <a:off x="3961357" y="1028700"/>
            <a:ext cx="9717262" cy="7287946"/>
          </a:xfrm>
          <a:custGeom>
            <a:avLst/>
            <a:gdLst/>
            <a:ahLst/>
            <a:cxnLst/>
            <a:rect r="r" b="b" t="t" l="l"/>
            <a:pathLst>
              <a:path h="7287946" w="9717262">
                <a:moveTo>
                  <a:pt x="0" y="0"/>
                </a:moveTo>
                <a:lnTo>
                  <a:pt x="9717261" y="0"/>
                </a:lnTo>
                <a:lnTo>
                  <a:pt x="9717261" y="7287946"/>
                </a:lnTo>
                <a:lnTo>
                  <a:pt x="0" y="7287946"/>
                </a:lnTo>
                <a:lnTo>
                  <a:pt x="0" y="0"/>
                </a:lnTo>
                <a:close/>
              </a:path>
            </a:pathLst>
          </a:custGeom>
          <a:blipFill>
            <a:blip r:embed="rId24"/>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CBB6AC"/>
        </a:solidFill>
      </p:bgPr>
    </p:bg>
    <p:spTree>
      <p:nvGrpSpPr>
        <p:cNvPr id="1" name=""/>
        <p:cNvGrpSpPr/>
        <p:nvPr/>
      </p:nvGrpSpPr>
      <p:grpSpPr>
        <a:xfrm>
          <a:off x="0" y="0"/>
          <a:ext cx="0" cy="0"/>
          <a:chOff x="0" y="0"/>
          <a:chExt cx="0" cy="0"/>
        </a:xfrm>
      </p:grpSpPr>
      <p:sp>
        <p:nvSpPr>
          <p:cNvPr name="Freeform 2" id="2"/>
          <p:cNvSpPr/>
          <p:nvPr/>
        </p:nvSpPr>
        <p:spPr>
          <a:xfrm flipH="false" flipV="false" rot="-1717303">
            <a:off x="13544703" y="8547584"/>
            <a:ext cx="5421541" cy="3478832"/>
          </a:xfrm>
          <a:custGeom>
            <a:avLst/>
            <a:gdLst/>
            <a:ahLst/>
            <a:cxnLst/>
            <a:rect r="r" b="b" t="t" l="l"/>
            <a:pathLst>
              <a:path h="3478832" w="5421541">
                <a:moveTo>
                  <a:pt x="0" y="0"/>
                </a:moveTo>
                <a:lnTo>
                  <a:pt x="5421541" y="0"/>
                </a:lnTo>
                <a:lnTo>
                  <a:pt x="5421541" y="3478832"/>
                </a:lnTo>
                <a:lnTo>
                  <a:pt x="0" y="3478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5091">
            <a:off x="14333414" y="6916757"/>
            <a:ext cx="5966504" cy="4729810"/>
          </a:xfrm>
          <a:custGeom>
            <a:avLst/>
            <a:gdLst/>
            <a:ahLst/>
            <a:cxnLst/>
            <a:rect r="r" b="b" t="t" l="l"/>
            <a:pathLst>
              <a:path h="4729810" w="5966504">
                <a:moveTo>
                  <a:pt x="0" y="0"/>
                </a:moveTo>
                <a:lnTo>
                  <a:pt x="5966504" y="0"/>
                </a:lnTo>
                <a:lnTo>
                  <a:pt x="5966504" y="4729811"/>
                </a:lnTo>
                <a:lnTo>
                  <a:pt x="0" y="47298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10281067">
            <a:off x="16035291" y="8666182"/>
            <a:ext cx="1778844" cy="1494229"/>
          </a:xfrm>
          <a:custGeom>
            <a:avLst/>
            <a:gdLst/>
            <a:ahLst/>
            <a:cxnLst/>
            <a:rect r="r" b="b" t="t" l="l"/>
            <a:pathLst>
              <a:path h="1494229" w="1778844">
                <a:moveTo>
                  <a:pt x="1778844" y="1494229"/>
                </a:moveTo>
                <a:lnTo>
                  <a:pt x="0" y="1494229"/>
                </a:lnTo>
                <a:lnTo>
                  <a:pt x="0" y="0"/>
                </a:lnTo>
                <a:lnTo>
                  <a:pt x="1778844" y="0"/>
                </a:lnTo>
                <a:lnTo>
                  <a:pt x="1778844" y="149422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2700000">
            <a:off x="12936272" y="9231171"/>
            <a:ext cx="1138320" cy="1651916"/>
          </a:xfrm>
          <a:custGeom>
            <a:avLst/>
            <a:gdLst/>
            <a:ahLst/>
            <a:cxnLst/>
            <a:rect r="r" b="b" t="t" l="l"/>
            <a:pathLst>
              <a:path h="1651916" w="1138320">
                <a:moveTo>
                  <a:pt x="0" y="0"/>
                </a:moveTo>
                <a:lnTo>
                  <a:pt x="1138320" y="0"/>
                </a:lnTo>
                <a:lnTo>
                  <a:pt x="1138320" y="1651916"/>
                </a:lnTo>
                <a:lnTo>
                  <a:pt x="0" y="165191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10800000">
            <a:off x="-573433" y="6607680"/>
            <a:ext cx="6202474" cy="4307900"/>
          </a:xfrm>
          <a:custGeom>
            <a:avLst/>
            <a:gdLst/>
            <a:ahLst/>
            <a:cxnLst/>
            <a:rect r="r" b="b" t="t" l="l"/>
            <a:pathLst>
              <a:path h="4307900" w="6202474">
                <a:moveTo>
                  <a:pt x="0" y="0"/>
                </a:moveTo>
                <a:lnTo>
                  <a:pt x="6202475" y="0"/>
                </a:lnTo>
                <a:lnTo>
                  <a:pt x="6202475" y="4307900"/>
                </a:lnTo>
                <a:lnTo>
                  <a:pt x="0" y="43079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352945" y="6805793"/>
            <a:ext cx="4638395" cy="4352454"/>
          </a:xfrm>
          <a:custGeom>
            <a:avLst/>
            <a:gdLst/>
            <a:ahLst/>
            <a:cxnLst/>
            <a:rect r="r" b="b" t="t" l="l"/>
            <a:pathLst>
              <a:path h="4352454" w="4638395">
                <a:moveTo>
                  <a:pt x="0" y="0"/>
                </a:moveTo>
                <a:lnTo>
                  <a:pt x="4638395" y="0"/>
                </a:lnTo>
                <a:lnTo>
                  <a:pt x="4638395" y="4352453"/>
                </a:lnTo>
                <a:lnTo>
                  <a:pt x="0" y="435245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true" flipV="false" rot="228063">
            <a:off x="-357046" y="9131922"/>
            <a:ext cx="2315286" cy="1951728"/>
          </a:xfrm>
          <a:custGeom>
            <a:avLst/>
            <a:gdLst/>
            <a:ahLst/>
            <a:cxnLst/>
            <a:rect r="r" b="b" t="t" l="l"/>
            <a:pathLst>
              <a:path h="1951728" w="2315286">
                <a:moveTo>
                  <a:pt x="2315286" y="0"/>
                </a:moveTo>
                <a:lnTo>
                  <a:pt x="0" y="0"/>
                </a:lnTo>
                <a:lnTo>
                  <a:pt x="0" y="1951728"/>
                </a:lnTo>
                <a:lnTo>
                  <a:pt x="2315286" y="1951728"/>
                </a:lnTo>
                <a:lnTo>
                  <a:pt x="2315286"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4532684">
            <a:off x="-105938" y="6883784"/>
            <a:ext cx="956690" cy="1388336"/>
          </a:xfrm>
          <a:custGeom>
            <a:avLst/>
            <a:gdLst/>
            <a:ahLst/>
            <a:cxnLst/>
            <a:rect r="r" b="b" t="t" l="l"/>
            <a:pathLst>
              <a:path h="1388336" w="956690">
                <a:moveTo>
                  <a:pt x="0" y="0"/>
                </a:moveTo>
                <a:lnTo>
                  <a:pt x="956690" y="0"/>
                </a:lnTo>
                <a:lnTo>
                  <a:pt x="956690" y="1388337"/>
                </a:lnTo>
                <a:lnTo>
                  <a:pt x="0" y="138833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1717303">
            <a:off x="169711" y="-1754926"/>
            <a:ext cx="4551370" cy="2920471"/>
          </a:xfrm>
          <a:custGeom>
            <a:avLst/>
            <a:gdLst/>
            <a:ahLst/>
            <a:cxnLst/>
            <a:rect r="r" b="b" t="t" l="l"/>
            <a:pathLst>
              <a:path h="2920471" w="4551370">
                <a:moveTo>
                  <a:pt x="0" y="0"/>
                </a:moveTo>
                <a:lnTo>
                  <a:pt x="4551369" y="0"/>
                </a:lnTo>
                <a:lnTo>
                  <a:pt x="4551369" y="2920471"/>
                </a:lnTo>
                <a:lnTo>
                  <a:pt x="0" y="29204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1708428">
            <a:off x="-1964199" y="803335"/>
            <a:ext cx="5860904" cy="1758271"/>
          </a:xfrm>
          <a:custGeom>
            <a:avLst/>
            <a:gdLst/>
            <a:ahLst/>
            <a:cxnLst/>
            <a:rect r="r" b="b" t="t" l="l"/>
            <a:pathLst>
              <a:path h="1758271" w="5860904">
                <a:moveTo>
                  <a:pt x="0" y="0"/>
                </a:moveTo>
                <a:lnTo>
                  <a:pt x="5860903" y="0"/>
                </a:lnTo>
                <a:lnTo>
                  <a:pt x="5860903" y="1758271"/>
                </a:lnTo>
                <a:lnTo>
                  <a:pt x="0" y="175827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8853935">
            <a:off x="-223641" y="-140716"/>
            <a:ext cx="993522" cy="1441787"/>
          </a:xfrm>
          <a:custGeom>
            <a:avLst/>
            <a:gdLst/>
            <a:ahLst/>
            <a:cxnLst/>
            <a:rect r="r" b="b" t="t" l="l"/>
            <a:pathLst>
              <a:path h="1441787" w="993522">
                <a:moveTo>
                  <a:pt x="0" y="0"/>
                </a:moveTo>
                <a:lnTo>
                  <a:pt x="993522" y="0"/>
                </a:lnTo>
                <a:lnTo>
                  <a:pt x="993522" y="1441787"/>
                </a:lnTo>
                <a:lnTo>
                  <a:pt x="0" y="1441787"/>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3" id="13"/>
          <p:cNvSpPr/>
          <p:nvPr/>
        </p:nvSpPr>
        <p:spPr>
          <a:xfrm flipH="false" flipV="false" rot="0">
            <a:off x="13794638" y="-618844"/>
            <a:ext cx="4938142" cy="3295087"/>
          </a:xfrm>
          <a:custGeom>
            <a:avLst/>
            <a:gdLst/>
            <a:ahLst/>
            <a:cxnLst/>
            <a:rect r="r" b="b" t="t" l="l"/>
            <a:pathLst>
              <a:path h="3295087" w="4938142">
                <a:moveTo>
                  <a:pt x="0" y="0"/>
                </a:moveTo>
                <a:lnTo>
                  <a:pt x="4938141" y="0"/>
                </a:lnTo>
                <a:lnTo>
                  <a:pt x="4938141" y="3295088"/>
                </a:lnTo>
                <a:lnTo>
                  <a:pt x="0" y="3295088"/>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4" id="14"/>
          <p:cNvSpPr/>
          <p:nvPr/>
        </p:nvSpPr>
        <p:spPr>
          <a:xfrm flipH="false" flipV="false" rot="-5142693">
            <a:off x="14021105" y="-390389"/>
            <a:ext cx="867853" cy="1259417"/>
          </a:xfrm>
          <a:custGeom>
            <a:avLst/>
            <a:gdLst/>
            <a:ahLst/>
            <a:cxnLst/>
            <a:rect r="r" b="b" t="t" l="l"/>
            <a:pathLst>
              <a:path h="1259417" w="867853">
                <a:moveTo>
                  <a:pt x="0" y="0"/>
                </a:moveTo>
                <a:lnTo>
                  <a:pt x="867853" y="0"/>
                </a:lnTo>
                <a:lnTo>
                  <a:pt x="867853" y="1259417"/>
                </a:lnTo>
                <a:lnTo>
                  <a:pt x="0" y="125941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5" id="15"/>
          <p:cNvSpPr/>
          <p:nvPr/>
        </p:nvSpPr>
        <p:spPr>
          <a:xfrm flipH="true" flipV="false" rot="-10260044">
            <a:off x="16405449" y="-528814"/>
            <a:ext cx="1822434" cy="1536267"/>
          </a:xfrm>
          <a:custGeom>
            <a:avLst/>
            <a:gdLst/>
            <a:ahLst/>
            <a:cxnLst/>
            <a:rect r="r" b="b" t="t" l="l"/>
            <a:pathLst>
              <a:path h="1536267" w="1822434">
                <a:moveTo>
                  <a:pt x="1822434" y="0"/>
                </a:moveTo>
                <a:lnTo>
                  <a:pt x="0" y="0"/>
                </a:lnTo>
                <a:lnTo>
                  <a:pt x="0" y="1536267"/>
                </a:lnTo>
                <a:lnTo>
                  <a:pt x="1822434" y="1536267"/>
                </a:lnTo>
                <a:lnTo>
                  <a:pt x="1822434"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6" id="16"/>
          <p:cNvSpPr/>
          <p:nvPr/>
        </p:nvSpPr>
        <p:spPr>
          <a:xfrm flipH="false" flipV="false" rot="5662259">
            <a:off x="17543688" y="1447507"/>
            <a:ext cx="867853" cy="1259417"/>
          </a:xfrm>
          <a:custGeom>
            <a:avLst/>
            <a:gdLst/>
            <a:ahLst/>
            <a:cxnLst/>
            <a:rect r="r" b="b" t="t" l="l"/>
            <a:pathLst>
              <a:path h="1259417" w="867853">
                <a:moveTo>
                  <a:pt x="0" y="0"/>
                </a:moveTo>
                <a:lnTo>
                  <a:pt x="867853" y="0"/>
                </a:lnTo>
                <a:lnTo>
                  <a:pt x="867853" y="1259417"/>
                </a:lnTo>
                <a:lnTo>
                  <a:pt x="0" y="125941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6454806" y="1028700"/>
            <a:ext cx="5378389" cy="7607339"/>
          </a:xfrm>
          <a:custGeom>
            <a:avLst/>
            <a:gdLst/>
            <a:ahLst/>
            <a:cxnLst/>
            <a:rect r="r" b="b" t="t" l="l"/>
            <a:pathLst>
              <a:path h="7607339" w="5378389">
                <a:moveTo>
                  <a:pt x="0" y="0"/>
                </a:moveTo>
                <a:lnTo>
                  <a:pt x="5378388" y="0"/>
                </a:lnTo>
                <a:lnTo>
                  <a:pt x="5378388" y="7607339"/>
                </a:lnTo>
                <a:lnTo>
                  <a:pt x="0" y="7607339"/>
                </a:lnTo>
                <a:lnTo>
                  <a:pt x="0" y="0"/>
                </a:lnTo>
                <a:close/>
              </a:path>
            </a:pathLst>
          </a:custGeom>
          <a:blipFill>
            <a:blip r:embed="rId24"/>
            <a:stretch>
              <a:fillRect l="0" t="0" r="0" b="0"/>
            </a:stretch>
          </a:blipFill>
        </p:spPr>
      </p:sp>
      <p:sp>
        <p:nvSpPr>
          <p:cNvPr name="TextBox 18" id="18"/>
          <p:cNvSpPr txBox="true"/>
          <p:nvPr/>
        </p:nvSpPr>
        <p:spPr>
          <a:xfrm rot="0">
            <a:off x="7210192" y="9017794"/>
            <a:ext cx="3867617" cy="451537"/>
          </a:xfrm>
          <a:prstGeom prst="rect">
            <a:avLst/>
          </a:prstGeom>
        </p:spPr>
        <p:txBody>
          <a:bodyPr anchor="t" rtlCol="false" tIns="0" lIns="0" bIns="0" rIns="0">
            <a:spAutoFit/>
          </a:bodyPr>
          <a:lstStyle/>
          <a:p>
            <a:pPr algn="ctr">
              <a:lnSpc>
                <a:spcPts val="3462"/>
              </a:lnSpc>
            </a:pPr>
            <a:r>
              <a:rPr lang="en-US" sz="2472">
                <a:solidFill>
                  <a:srgbClr val="3B5060"/>
                </a:solidFill>
                <a:latin typeface="Poppins Bold"/>
              </a:rPr>
              <a:t>Activity Diagram</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CBB6AC"/>
        </a:solidFill>
      </p:bgPr>
    </p:bg>
    <p:spTree>
      <p:nvGrpSpPr>
        <p:cNvPr id="1" name=""/>
        <p:cNvGrpSpPr/>
        <p:nvPr/>
      </p:nvGrpSpPr>
      <p:grpSpPr>
        <a:xfrm>
          <a:off x="0" y="0"/>
          <a:ext cx="0" cy="0"/>
          <a:chOff x="0" y="0"/>
          <a:chExt cx="0" cy="0"/>
        </a:xfrm>
      </p:grpSpPr>
      <p:sp>
        <p:nvSpPr>
          <p:cNvPr name="Freeform 2" id="2"/>
          <p:cNvSpPr/>
          <p:nvPr/>
        </p:nvSpPr>
        <p:spPr>
          <a:xfrm flipH="false" flipV="false" rot="-1717303">
            <a:off x="13544703" y="8547584"/>
            <a:ext cx="5421541" cy="3478832"/>
          </a:xfrm>
          <a:custGeom>
            <a:avLst/>
            <a:gdLst/>
            <a:ahLst/>
            <a:cxnLst/>
            <a:rect r="r" b="b" t="t" l="l"/>
            <a:pathLst>
              <a:path h="3478832" w="5421541">
                <a:moveTo>
                  <a:pt x="0" y="0"/>
                </a:moveTo>
                <a:lnTo>
                  <a:pt x="5421541" y="0"/>
                </a:lnTo>
                <a:lnTo>
                  <a:pt x="5421541" y="3478832"/>
                </a:lnTo>
                <a:lnTo>
                  <a:pt x="0" y="3478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5091">
            <a:off x="14333414" y="6916757"/>
            <a:ext cx="5966504" cy="4729810"/>
          </a:xfrm>
          <a:custGeom>
            <a:avLst/>
            <a:gdLst/>
            <a:ahLst/>
            <a:cxnLst/>
            <a:rect r="r" b="b" t="t" l="l"/>
            <a:pathLst>
              <a:path h="4729810" w="5966504">
                <a:moveTo>
                  <a:pt x="0" y="0"/>
                </a:moveTo>
                <a:lnTo>
                  <a:pt x="5966504" y="0"/>
                </a:lnTo>
                <a:lnTo>
                  <a:pt x="5966504" y="4729811"/>
                </a:lnTo>
                <a:lnTo>
                  <a:pt x="0" y="47298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10281067">
            <a:off x="16035291" y="8666182"/>
            <a:ext cx="1778844" cy="1494229"/>
          </a:xfrm>
          <a:custGeom>
            <a:avLst/>
            <a:gdLst/>
            <a:ahLst/>
            <a:cxnLst/>
            <a:rect r="r" b="b" t="t" l="l"/>
            <a:pathLst>
              <a:path h="1494229" w="1778844">
                <a:moveTo>
                  <a:pt x="1778844" y="1494229"/>
                </a:moveTo>
                <a:lnTo>
                  <a:pt x="0" y="1494229"/>
                </a:lnTo>
                <a:lnTo>
                  <a:pt x="0" y="0"/>
                </a:lnTo>
                <a:lnTo>
                  <a:pt x="1778844" y="0"/>
                </a:lnTo>
                <a:lnTo>
                  <a:pt x="1778844" y="149422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2700000">
            <a:off x="12936272" y="9231171"/>
            <a:ext cx="1138320" cy="1651916"/>
          </a:xfrm>
          <a:custGeom>
            <a:avLst/>
            <a:gdLst/>
            <a:ahLst/>
            <a:cxnLst/>
            <a:rect r="r" b="b" t="t" l="l"/>
            <a:pathLst>
              <a:path h="1651916" w="1138320">
                <a:moveTo>
                  <a:pt x="0" y="0"/>
                </a:moveTo>
                <a:lnTo>
                  <a:pt x="1138320" y="0"/>
                </a:lnTo>
                <a:lnTo>
                  <a:pt x="1138320" y="1651916"/>
                </a:lnTo>
                <a:lnTo>
                  <a:pt x="0" y="165191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10800000">
            <a:off x="-573433" y="6607680"/>
            <a:ext cx="6202474" cy="4307900"/>
          </a:xfrm>
          <a:custGeom>
            <a:avLst/>
            <a:gdLst/>
            <a:ahLst/>
            <a:cxnLst/>
            <a:rect r="r" b="b" t="t" l="l"/>
            <a:pathLst>
              <a:path h="4307900" w="6202474">
                <a:moveTo>
                  <a:pt x="0" y="0"/>
                </a:moveTo>
                <a:lnTo>
                  <a:pt x="6202475" y="0"/>
                </a:lnTo>
                <a:lnTo>
                  <a:pt x="6202475" y="4307900"/>
                </a:lnTo>
                <a:lnTo>
                  <a:pt x="0" y="43079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352945" y="6805793"/>
            <a:ext cx="4638395" cy="4352454"/>
          </a:xfrm>
          <a:custGeom>
            <a:avLst/>
            <a:gdLst/>
            <a:ahLst/>
            <a:cxnLst/>
            <a:rect r="r" b="b" t="t" l="l"/>
            <a:pathLst>
              <a:path h="4352454" w="4638395">
                <a:moveTo>
                  <a:pt x="0" y="0"/>
                </a:moveTo>
                <a:lnTo>
                  <a:pt x="4638395" y="0"/>
                </a:lnTo>
                <a:lnTo>
                  <a:pt x="4638395" y="4352453"/>
                </a:lnTo>
                <a:lnTo>
                  <a:pt x="0" y="435245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true" flipV="false" rot="228063">
            <a:off x="-357046" y="9131922"/>
            <a:ext cx="2315286" cy="1951728"/>
          </a:xfrm>
          <a:custGeom>
            <a:avLst/>
            <a:gdLst/>
            <a:ahLst/>
            <a:cxnLst/>
            <a:rect r="r" b="b" t="t" l="l"/>
            <a:pathLst>
              <a:path h="1951728" w="2315286">
                <a:moveTo>
                  <a:pt x="2315286" y="0"/>
                </a:moveTo>
                <a:lnTo>
                  <a:pt x="0" y="0"/>
                </a:lnTo>
                <a:lnTo>
                  <a:pt x="0" y="1951728"/>
                </a:lnTo>
                <a:lnTo>
                  <a:pt x="2315286" y="1951728"/>
                </a:lnTo>
                <a:lnTo>
                  <a:pt x="2315286"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4532684">
            <a:off x="-105938" y="6883784"/>
            <a:ext cx="956690" cy="1388336"/>
          </a:xfrm>
          <a:custGeom>
            <a:avLst/>
            <a:gdLst/>
            <a:ahLst/>
            <a:cxnLst/>
            <a:rect r="r" b="b" t="t" l="l"/>
            <a:pathLst>
              <a:path h="1388336" w="956690">
                <a:moveTo>
                  <a:pt x="0" y="0"/>
                </a:moveTo>
                <a:lnTo>
                  <a:pt x="956690" y="0"/>
                </a:lnTo>
                <a:lnTo>
                  <a:pt x="956690" y="1388337"/>
                </a:lnTo>
                <a:lnTo>
                  <a:pt x="0" y="138833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1717303">
            <a:off x="169711" y="-1754926"/>
            <a:ext cx="4551370" cy="2920471"/>
          </a:xfrm>
          <a:custGeom>
            <a:avLst/>
            <a:gdLst/>
            <a:ahLst/>
            <a:cxnLst/>
            <a:rect r="r" b="b" t="t" l="l"/>
            <a:pathLst>
              <a:path h="2920471" w="4551370">
                <a:moveTo>
                  <a:pt x="0" y="0"/>
                </a:moveTo>
                <a:lnTo>
                  <a:pt x="4551369" y="0"/>
                </a:lnTo>
                <a:lnTo>
                  <a:pt x="4551369" y="2920471"/>
                </a:lnTo>
                <a:lnTo>
                  <a:pt x="0" y="29204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1708428">
            <a:off x="-1964199" y="803335"/>
            <a:ext cx="5860904" cy="1758271"/>
          </a:xfrm>
          <a:custGeom>
            <a:avLst/>
            <a:gdLst/>
            <a:ahLst/>
            <a:cxnLst/>
            <a:rect r="r" b="b" t="t" l="l"/>
            <a:pathLst>
              <a:path h="1758271" w="5860904">
                <a:moveTo>
                  <a:pt x="0" y="0"/>
                </a:moveTo>
                <a:lnTo>
                  <a:pt x="5860903" y="0"/>
                </a:lnTo>
                <a:lnTo>
                  <a:pt x="5860903" y="1758271"/>
                </a:lnTo>
                <a:lnTo>
                  <a:pt x="0" y="175827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8853935">
            <a:off x="-223641" y="-140716"/>
            <a:ext cx="993522" cy="1441787"/>
          </a:xfrm>
          <a:custGeom>
            <a:avLst/>
            <a:gdLst/>
            <a:ahLst/>
            <a:cxnLst/>
            <a:rect r="r" b="b" t="t" l="l"/>
            <a:pathLst>
              <a:path h="1441787" w="993522">
                <a:moveTo>
                  <a:pt x="0" y="0"/>
                </a:moveTo>
                <a:lnTo>
                  <a:pt x="993522" y="0"/>
                </a:lnTo>
                <a:lnTo>
                  <a:pt x="993522" y="1441787"/>
                </a:lnTo>
                <a:lnTo>
                  <a:pt x="0" y="1441787"/>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3" id="13"/>
          <p:cNvSpPr/>
          <p:nvPr/>
        </p:nvSpPr>
        <p:spPr>
          <a:xfrm flipH="false" flipV="false" rot="0">
            <a:off x="13794638" y="-618844"/>
            <a:ext cx="4938142" cy="3295087"/>
          </a:xfrm>
          <a:custGeom>
            <a:avLst/>
            <a:gdLst/>
            <a:ahLst/>
            <a:cxnLst/>
            <a:rect r="r" b="b" t="t" l="l"/>
            <a:pathLst>
              <a:path h="3295087" w="4938142">
                <a:moveTo>
                  <a:pt x="0" y="0"/>
                </a:moveTo>
                <a:lnTo>
                  <a:pt x="4938141" y="0"/>
                </a:lnTo>
                <a:lnTo>
                  <a:pt x="4938141" y="3295088"/>
                </a:lnTo>
                <a:lnTo>
                  <a:pt x="0" y="3295088"/>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4" id="14"/>
          <p:cNvSpPr/>
          <p:nvPr/>
        </p:nvSpPr>
        <p:spPr>
          <a:xfrm flipH="false" flipV="false" rot="-5142693">
            <a:off x="14021105" y="-390389"/>
            <a:ext cx="867853" cy="1259417"/>
          </a:xfrm>
          <a:custGeom>
            <a:avLst/>
            <a:gdLst/>
            <a:ahLst/>
            <a:cxnLst/>
            <a:rect r="r" b="b" t="t" l="l"/>
            <a:pathLst>
              <a:path h="1259417" w="867853">
                <a:moveTo>
                  <a:pt x="0" y="0"/>
                </a:moveTo>
                <a:lnTo>
                  <a:pt x="867853" y="0"/>
                </a:lnTo>
                <a:lnTo>
                  <a:pt x="867853" y="1259417"/>
                </a:lnTo>
                <a:lnTo>
                  <a:pt x="0" y="125941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5" id="15"/>
          <p:cNvSpPr/>
          <p:nvPr/>
        </p:nvSpPr>
        <p:spPr>
          <a:xfrm flipH="true" flipV="false" rot="-10260044">
            <a:off x="16405449" y="-528814"/>
            <a:ext cx="1822434" cy="1536267"/>
          </a:xfrm>
          <a:custGeom>
            <a:avLst/>
            <a:gdLst/>
            <a:ahLst/>
            <a:cxnLst/>
            <a:rect r="r" b="b" t="t" l="l"/>
            <a:pathLst>
              <a:path h="1536267" w="1822434">
                <a:moveTo>
                  <a:pt x="1822434" y="0"/>
                </a:moveTo>
                <a:lnTo>
                  <a:pt x="0" y="0"/>
                </a:lnTo>
                <a:lnTo>
                  <a:pt x="0" y="1536267"/>
                </a:lnTo>
                <a:lnTo>
                  <a:pt x="1822434" y="1536267"/>
                </a:lnTo>
                <a:lnTo>
                  <a:pt x="1822434"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6" id="16"/>
          <p:cNvSpPr/>
          <p:nvPr/>
        </p:nvSpPr>
        <p:spPr>
          <a:xfrm flipH="false" flipV="false" rot="5662259">
            <a:off x="17543688" y="1447507"/>
            <a:ext cx="867853" cy="1259417"/>
          </a:xfrm>
          <a:custGeom>
            <a:avLst/>
            <a:gdLst/>
            <a:ahLst/>
            <a:cxnLst/>
            <a:rect r="r" b="b" t="t" l="l"/>
            <a:pathLst>
              <a:path h="1259417" w="867853">
                <a:moveTo>
                  <a:pt x="0" y="0"/>
                </a:moveTo>
                <a:lnTo>
                  <a:pt x="867853" y="0"/>
                </a:lnTo>
                <a:lnTo>
                  <a:pt x="867853" y="1259417"/>
                </a:lnTo>
                <a:lnTo>
                  <a:pt x="0" y="125941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6454806" y="1028700"/>
            <a:ext cx="5378389" cy="7607339"/>
          </a:xfrm>
          <a:custGeom>
            <a:avLst/>
            <a:gdLst/>
            <a:ahLst/>
            <a:cxnLst/>
            <a:rect r="r" b="b" t="t" l="l"/>
            <a:pathLst>
              <a:path h="7607339" w="5378389">
                <a:moveTo>
                  <a:pt x="0" y="0"/>
                </a:moveTo>
                <a:lnTo>
                  <a:pt x="5378388" y="0"/>
                </a:lnTo>
                <a:lnTo>
                  <a:pt x="5378388" y="7607339"/>
                </a:lnTo>
                <a:lnTo>
                  <a:pt x="0" y="7607339"/>
                </a:lnTo>
                <a:lnTo>
                  <a:pt x="0" y="0"/>
                </a:lnTo>
                <a:close/>
              </a:path>
            </a:pathLst>
          </a:custGeom>
          <a:blipFill>
            <a:blip r:embed="rId24"/>
            <a:stretch>
              <a:fillRect l="0" t="0" r="0" b="0"/>
            </a:stretch>
          </a:blipFill>
        </p:spPr>
      </p:sp>
      <p:sp>
        <p:nvSpPr>
          <p:cNvPr name="TextBox 18" id="18"/>
          <p:cNvSpPr txBox="true"/>
          <p:nvPr/>
        </p:nvSpPr>
        <p:spPr>
          <a:xfrm rot="0">
            <a:off x="7210192" y="8961759"/>
            <a:ext cx="3867617" cy="451537"/>
          </a:xfrm>
          <a:prstGeom prst="rect">
            <a:avLst/>
          </a:prstGeom>
        </p:spPr>
        <p:txBody>
          <a:bodyPr anchor="t" rtlCol="false" tIns="0" lIns="0" bIns="0" rIns="0">
            <a:spAutoFit/>
          </a:bodyPr>
          <a:lstStyle/>
          <a:p>
            <a:pPr algn="ctr">
              <a:lnSpc>
                <a:spcPts val="3462"/>
              </a:lnSpc>
            </a:pPr>
            <a:r>
              <a:rPr lang="en-US" sz="2472">
                <a:solidFill>
                  <a:srgbClr val="3B5060"/>
                </a:solidFill>
                <a:latin typeface="Poppins Bold"/>
              </a:rPr>
              <a:t>Use-Case Diagram</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CBB6AC"/>
        </a:solidFill>
      </p:bgPr>
    </p:bg>
    <p:spTree>
      <p:nvGrpSpPr>
        <p:cNvPr id="1" name=""/>
        <p:cNvGrpSpPr/>
        <p:nvPr/>
      </p:nvGrpSpPr>
      <p:grpSpPr>
        <a:xfrm>
          <a:off x="0" y="0"/>
          <a:ext cx="0" cy="0"/>
          <a:chOff x="0" y="0"/>
          <a:chExt cx="0" cy="0"/>
        </a:xfrm>
      </p:grpSpPr>
      <p:sp>
        <p:nvSpPr>
          <p:cNvPr name="Freeform 2" id="2"/>
          <p:cNvSpPr/>
          <p:nvPr/>
        </p:nvSpPr>
        <p:spPr>
          <a:xfrm flipH="false" flipV="false" rot="0">
            <a:off x="10508256" y="-408117"/>
            <a:ext cx="8444127" cy="5634536"/>
          </a:xfrm>
          <a:custGeom>
            <a:avLst/>
            <a:gdLst/>
            <a:ahLst/>
            <a:cxnLst/>
            <a:rect r="r" b="b" t="t" l="l"/>
            <a:pathLst>
              <a:path h="5634536" w="8444127">
                <a:moveTo>
                  <a:pt x="0" y="0"/>
                </a:moveTo>
                <a:lnTo>
                  <a:pt x="8444127" y="0"/>
                </a:lnTo>
                <a:lnTo>
                  <a:pt x="8444127" y="5634536"/>
                </a:lnTo>
                <a:lnTo>
                  <a:pt x="0" y="56345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519839" y="5241612"/>
            <a:ext cx="8039571" cy="5583848"/>
          </a:xfrm>
          <a:custGeom>
            <a:avLst/>
            <a:gdLst/>
            <a:ahLst/>
            <a:cxnLst/>
            <a:rect r="r" b="b" t="t" l="l"/>
            <a:pathLst>
              <a:path h="5583848" w="8039571">
                <a:moveTo>
                  <a:pt x="0" y="0"/>
                </a:moveTo>
                <a:lnTo>
                  <a:pt x="8039572" y="0"/>
                </a:lnTo>
                <a:lnTo>
                  <a:pt x="8039572" y="5583848"/>
                </a:lnTo>
                <a:lnTo>
                  <a:pt x="0" y="55838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717303">
            <a:off x="1078256" y="-2465517"/>
            <a:ext cx="6412656" cy="4114800"/>
          </a:xfrm>
          <a:custGeom>
            <a:avLst/>
            <a:gdLst/>
            <a:ahLst/>
            <a:cxnLst/>
            <a:rect r="r" b="b" t="t" l="l"/>
            <a:pathLst>
              <a:path h="4114800" w="6412656">
                <a:moveTo>
                  <a:pt x="0" y="0"/>
                </a:moveTo>
                <a:lnTo>
                  <a:pt x="6412657" y="0"/>
                </a:lnTo>
                <a:lnTo>
                  <a:pt x="641265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530233" y="5498404"/>
            <a:ext cx="6012231" cy="5641597"/>
          </a:xfrm>
          <a:custGeom>
            <a:avLst/>
            <a:gdLst/>
            <a:ahLst/>
            <a:cxnLst/>
            <a:rect r="r" b="b" t="t" l="l"/>
            <a:pathLst>
              <a:path h="5641597" w="6012231">
                <a:moveTo>
                  <a:pt x="0" y="0"/>
                </a:moveTo>
                <a:lnTo>
                  <a:pt x="6012231" y="0"/>
                </a:lnTo>
                <a:lnTo>
                  <a:pt x="6012231" y="5641597"/>
                </a:lnTo>
                <a:lnTo>
                  <a:pt x="0" y="564159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true" flipV="false" rot="228063">
            <a:off x="-239361" y="8513504"/>
            <a:ext cx="3001045" cy="2529807"/>
          </a:xfrm>
          <a:custGeom>
            <a:avLst/>
            <a:gdLst/>
            <a:ahLst/>
            <a:cxnLst/>
            <a:rect r="r" b="b" t="t" l="l"/>
            <a:pathLst>
              <a:path h="2529807" w="3001045">
                <a:moveTo>
                  <a:pt x="3001045" y="0"/>
                </a:moveTo>
                <a:lnTo>
                  <a:pt x="0" y="0"/>
                </a:lnTo>
                <a:lnTo>
                  <a:pt x="0" y="2529806"/>
                </a:lnTo>
                <a:lnTo>
                  <a:pt x="3001045" y="2529806"/>
                </a:lnTo>
                <a:lnTo>
                  <a:pt x="3001045"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5142693">
            <a:off x="11998389" y="-82140"/>
            <a:ext cx="1240050" cy="1799545"/>
          </a:xfrm>
          <a:custGeom>
            <a:avLst/>
            <a:gdLst/>
            <a:ahLst/>
            <a:cxnLst/>
            <a:rect r="r" b="b" t="t" l="l"/>
            <a:pathLst>
              <a:path h="1799545" w="1240050">
                <a:moveTo>
                  <a:pt x="0" y="0"/>
                </a:moveTo>
                <a:lnTo>
                  <a:pt x="1240050" y="0"/>
                </a:lnTo>
                <a:lnTo>
                  <a:pt x="1240050" y="1799544"/>
                </a:lnTo>
                <a:lnTo>
                  <a:pt x="0" y="17995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1717303">
            <a:off x="12287312" y="7691400"/>
            <a:ext cx="6615469" cy="4244938"/>
          </a:xfrm>
          <a:custGeom>
            <a:avLst/>
            <a:gdLst/>
            <a:ahLst/>
            <a:cxnLst/>
            <a:rect r="r" b="b" t="t" l="l"/>
            <a:pathLst>
              <a:path h="4244938" w="6615469">
                <a:moveTo>
                  <a:pt x="0" y="0"/>
                </a:moveTo>
                <a:lnTo>
                  <a:pt x="6615468" y="0"/>
                </a:lnTo>
                <a:lnTo>
                  <a:pt x="6615468" y="4244938"/>
                </a:lnTo>
                <a:lnTo>
                  <a:pt x="0" y="42449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1085091">
            <a:off x="13670944" y="5968272"/>
            <a:ext cx="7176712" cy="5689175"/>
          </a:xfrm>
          <a:custGeom>
            <a:avLst/>
            <a:gdLst/>
            <a:ahLst/>
            <a:cxnLst/>
            <a:rect r="r" b="b" t="t" l="l"/>
            <a:pathLst>
              <a:path h="5689175" w="7176712">
                <a:moveTo>
                  <a:pt x="0" y="0"/>
                </a:moveTo>
                <a:lnTo>
                  <a:pt x="7176712" y="0"/>
                </a:lnTo>
                <a:lnTo>
                  <a:pt x="7176712" y="5689175"/>
                </a:lnTo>
                <a:lnTo>
                  <a:pt x="0" y="568917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true" flipV="true" rot="10281067">
            <a:off x="15718019" y="8072539"/>
            <a:ext cx="2139654" cy="1797309"/>
          </a:xfrm>
          <a:custGeom>
            <a:avLst/>
            <a:gdLst/>
            <a:ahLst/>
            <a:cxnLst/>
            <a:rect r="r" b="b" t="t" l="l"/>
            <a:pathLst>
              <a:path h="1797309" w="2139654">
                <a:moveTo>
                  <a:pt x="2139654" y="1797309"/>
                </a:moveTo>
                <a:lnTo>
                  <a:pt x="0" y="1797309"/>
                </a:lnTo>
                <a:lnTo>
                  <a:pt x="0" y="0"/>
                </a:lnTo>
                <a:lnTo>
                  <a:pt x="2139654" y="0"/>
                </a:lnTo>
                <a:lnTo>
                  <a:pt x="2139654" y="1797309"/>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1708428">
            <a:off x="-1925391" y="1073622"/>
            <a:ext cx="7315200" cy="2194560"/>
          </a:xfrm>
          <a:custGeom>
            <a:avLst/>
            <a:gdLst/>
            <a:ahLst/>
            <a:cxnLst/>
            <a:rect r="r" b="b" t="t" l="l"/>
            <a:pathLst>
              <a:path h="2194560" w="7315200">
                <a:moveTo>
                  <a:pt x="0" y="0"/>
                </a:moveTo>
                <a:lnTo>
                  <a:pt x="7315200" y="0"/>
                </a:lnTo>
                <a:lnTo>
                  <a:pt x="7315200" y="2194560"/>
                </a:lnTo>
                <a:lnTo>
                  <a:pt x="0" y="219456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4532684">
            <a:off x="86123" y="5599496"/>
            <a:ext cx="1240050" cy="1799545"/>
          </a:xfrm>
          <a:custGeom>
            <a:avLst/>
            <a:gdLst/>
            <a:ahLst/>
            <a:cxnLst/>
            <a:rect r="r" b="b" t="t" l="l"/>
            <a:pathLst>
              <a:path h="1799545" w="1240050">
                <a:moveTo>
                  <a:pt x="0" y="0"/>
                </a:moveTo>
                <a:lnTo>
                  <a:pt x="1240049" y="0"/>
                </a:lnTo>
                <a:lnTo>
                  <a:pt x="1240049" y="1799544"/>
                </a:lnTo>
                <a:lnTo>
                  <a:pt x="0" y="17995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true" flipV="false" rot="-10260044">
            <a:off x="15430065" y="-578048"/>
            <a:ext cx="3001045" cy="2529807"/>
          </a:xfrm>
          <a:custGeom>
            <a:avLst/>
            <a:gdLst/>
            <a:ahLst/>
            <a:cxnLst/>
            <a:rect r="r" b="b" t="t" l="l"/>
            <a:pathLst>
              <a:path h="2529807" w="3001045">
                <a:moveTo>
                  <a:pt x="3001045" y="0"/>
                </a:moveTo>
                <a:lnTo>
                  <a:pt x="0" y="0"/>
                </a:lnTo>
                <a:lnTo>
                  <a:pt x="0" y="2529806"/>
                </a:lnTo>
                <a:lnTo>
                  <a:pt x="3001045" y="2529806"/>
                </a:lnTo>
                <a:lnTo>
                  <a:pt x="3001045"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8853935">
            <a:off x="106301" y="-215936"/>
            <a:ext cx="1240050" cy="1799545"/>
          </a:xfrm>
          <a:custGeom>
            <a:avLst/>
            <a:gdLst/>
            <a:ahLst/>
            <a:cxnLst/>
            <a:rect r="r" b="b" t="t" l="l"/>
            <a:pathLst>
              <a:path h="1799545" w="1240050">
                <a:moveTo>
                  <a:pt x="0" y="0"/>
                </a:moveTo>
                <a:lnTo>
                  <a:pt x="1240050" y="0"/>
                </a:lnTo>
                <a:lnTo>
                  <a:pt x="1240050" y="1799545"/>
                </a:lnTo>
                <a:lnTo>
                  <a:pt x="0" y="1799545"/>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5" id="15"/>
          <p:cNvSpPr/>
          <p:nvPr/>
        </p:nvSpPr>
        <p:spPr>
          <a:xfrm flipH="false" flipV="false" rot="2700000">
            <a:off x="10887114" y="8645378"/>
            <a:ext cx="1369210" cy="1986980"/>
          </a:xfrm>
          <a:custGeom>
            <a:avLst/>
            <a:gdLst/>
            <a:ahLst/>
            <a:cxnLst/>
            <a:rect r="r" b="b" t="t" l="l"/>
            <a:pathLst>
              <a:path h="1986980" w="1369210">
                <a:moveTo>
                  <a:pt x="0" y="0"/>
                </a:moveTo>
                <a:lnTo>
                  <a:pt x="1369210" y="0"/>
                </a:lnTo>
                <a:lnTo>
                  <a:pt x="1369210" y="1986980"/>
                </a:lnTo>
                <a:lnTo>
                  <a:pt x="0" y="1986980"/>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6" id="16"/>
          <p:cNvSpPr/>
          <p:nvPr/>
        </p:nvSpPr>
        <p:spPr>
          <a:xfrm flipH="false" flipV="false" rot="5662259">
            <a:off x="17254973" y="2196175"/>
            <a:ext cx="1240050" cy="1799545"/>
          </a:xfrm>
          <a:custGeom>
            <a:avLst/>
            <a:gdLst/>
            <a:ahLst/>
            <a:cxnLst/>
            <a:rect r="r" b="b" t="t" l="l"/>
            <a:pathLst>
              <a:path h="1799545" w="1240050">
                <a:moveTo>
                  <a:pt x="0" y="0"/>
                </a:moveTo>
                <a:lnTo>
                  <a:pt x="1240050" y="0"/>
                </a:lnTo>
                <a:lnTo>
                  <a:pt x="1240050" y="1799545"/>
                </a:lnTo>
                <a:lnTo>
                  <a:pt x="0" y="1799545"/>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TextBox 17" id="17"/>
          <p:cNvSpPr txBox="true"/>
          <p:nvPr/>
        </p:nvSpPr>
        <p:spPr>
          <a:xfrm rot="0">
            <a:off x="2914094" y="4313494"/>
            <a:ext cx="12336584" cy="1184910"/>
          </a:xfrm>
          <a:prstGeom prst="rect">
            <a:avLst/>
          </a:prstGeom>
        </p:spPr>
        <p:txBody>
          <a:bodyPr anchor="t" rtlCol="false" tIns="0" lIns="0" bIns="0" rIns="0">
            <a:spAutoFit/>
          </a:bodyPr>
          <a:lstStyle/>
          <a:p>
            <a:pPr algn="ctr">
              <a:lnSpc>
                <a:spcPts val="9240"/>
              </a:lnSpc>
            </a:pPr>
            <a:r>
              <a:rPr lang="en-US" sz="6600" spc="686">
                <a:solidFill>
                  <a:srgbClr val="543324"/>
                </a:solidFill>
                <a:latin typeface="Poppins Bold"/>
              </a:rPr>
              <a:t>TECHONOLOGY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9F5F1"/>
        </a:solidFill>
      </p:bgPr>
    </p:bg>
    <p:spTree>
      <p:nvGrpSpPr>
        <p:cNvPr id="1" name=""/>
        <p:cNvGrpSpPr/>
        <p:nvPr/>
      </p:nvGrpSpPr>
      <p:grpSpPr>
        <a:xfrm>
          <a:off x="0" y="0"/>
          <a:ext cx="0" cy="0"/>
          <a:chOff x="0" y="0"/>
          <a:chExt cx="0" cy="0"/>
        </a:xfrm>
      </p:grpSpPr>
      <p:sp>
        <p:nvSpPr>
          <p:cNvPr name="Freeform 2" id="2"/>
          <p:cNvSpPr/>
          <p:nvPr/>
        </p:nvSpPr>
        <p:spPr>
          <a:xfrm flipH="false" flipV="false" rot="9082696">
            <a:off x="10660686" y="8842905"/>
            <a:ext cx="6412656" cy="4114800"/>
          </a:xfrm>
          <a:custGeom>
            <a:avLst/>
            <a:gdLst/>
            <a:ahLst/>
            <a:cxnLst/>
            <a:rect r="r" b="b" t="t" l="l"/>
            <a:pathLst>
              <a:path h="4114800" w="6412656">
                <a:moveTo>
                  <a:pt x="0" y="0"/>
                </a:moveTo>
                <a:lnTo>
                  <a:pt x="6412656" y="0"/>
                </a:lnTo>
                <a:lnTo>
                  <a:pt x="641265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082696">
            <a:off x="-1089273" y="-1779465"/>
            <a:ext cx="6615469" cy="4244938"/>
          </a:xfrm>
          <a:custGeom>
            <a:avLst/>
            <a:gdLst/>
            <a:ahLst/>
            <a:cxnLst/>
            <a:rect r="r" b="b" t="t" l="l"/>
            <a:pathLst>
              <a:path h="4244938" w="6615469">
                <a:moveTo>
                  <a:pt x="0" y="0"/>
                </a:moveTo>
                <a:lnTo>
                  <a:pt x="6615469" y="0"/>
                </a:lnTo>
                <a:lnTo>
                  <a:pt x="6615469" y="4244938"/>
                </a:lnTo>
                <a:lnTo>
                  <a:pt x="0" y="42449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9714908">
            <a:off x="-3034149" y="-1500574"/>
            <a:ext cx="7176712" cy="5689175"/>
          </a:xfrm>
          <a:custGeom>
            <a:avLst/>
            <a:gdLst/>
            <a:ahLst/>
            <a:cxnLst/>
            <a:rect r="r" b="b" t="t" l="l"/>
            <a:pathLst>
              <a:path h="5689175" w="7176712">
                <a:moveTo>
                  <a:pt x="0" y="0"/>
                </a:moveTo>
                <a:lnTo>
                  <a:pt x="7176712" y="0"/>
                </a:lnTo>
                <a:lnTo>
                  <a:pt x="7176712" y="5689175"/>
                </a:lnTo>
                <a:lnTo>
                  <a:pt x="0" y="56891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true" rot="-518932">
            <a:off x="187110" y="269536"/>
            <a:ext cx="1891279" cy="1588674"/>
          </a:xfrm>
          <a:custGeom>
            <a:avLst/>
            <a:gdLst/>
            <a:ahLst/>
            <a:cxnLst/>
            <a:rect r="r" b="b" t="t" l="l"/>
            <a:pathLst>
              <a:path h="1588674" w="1891279">
                <a:moveTo>
                  <a:pt x="1891279" y="1588675"/>
                </a:moveTo>
                <a:lnTo>
                  <a:pt x="0" y="1588675"/>
                </a:lnTo>
                <a:lnTo>
                  <a:pt x="0" y="0"/>
                </a:lnTo>
                <a:lnTo>
                  <a:pt x="1891279" y="0"/>
                </a:lnTo>
                <a:lnTo>
                  <a:pt x="1891279" y="1588675"/>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8613826">
            <a:off x="12076525" y="8208328"/>
            <a:ext cx="6999815" cy="2099944"/>
          </a:xfrm>
          <a:custGeom>
            <a:avLst/>
            <a:gdLst/>
            <a:ahLst/>
            <a:cxnLst/>
            <a:rect r="r" b="b" t="t" l="l"/>
            <a:pathLst>
              <a:path h="2099944" w="6999815">
                <a:moveTo>
                  <a:pt x="0" y="0"/>
                </a:moveTo>
                <a:lnTo>
                  <a:pt x="6999815" y="0"/>
                </a:lnTo>
                <a:lnTo>
                  <a:pt x="6999815" y="2099944"/>
                </a:lnTo>
                <a:lnTo>
                  <a:pt x="0" y="20999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3827831">
            <a:off x="16150135" y="-314820"/>
            <a:ext cx="1543025" cy="2239218"/>
          </a:xfrm>
          <a:custGeom>
            <a:avLst/>
            <a:gdLst/>
            <a:ahLst/>
            <a:cxnLst/>
            <a:rect r="r" b="b" t="t" l="l"/>
            <a:pathLst>
              <a:path h="2239218" w="1543025">
                <a:moveTo>
                  <a:pt x="0" y="0"/>
                </a:moveTo>
                <a:lnTo>
                  <a:pt x="1543025" y="0"/>
                </a:lnTo>
                <a:lnTo>
                  <a:pt x="1543025" y="2239218"/>
                </a:lnTo>
                <a:lnTo>
                  <a:pt x="0" y="223921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1946064">
            <a:off x="17067232" y="8568717"/>
            <a:ext cx="1240050" cy="1799545"/>
          </a:xfrm>
          <a:custGeom>
            <a:avLst/>
            <a:gdLst/>
            <a:ahLst/>
            <a:cxnLst/>
            <a:rect r="r" b="b" t="t" l="l"/>
            <a:pathLst>
              <a:path h="1799545" w="1240050">
                <a:moveTo>
                  <a:pt x="0" y="0"/>
                </a:moveTo>
                <a:lnTo>
                  <a:pt x="1240050" y="0"/>
                </a:lnTo>
                <a:lnTo>
                  <a:pt x="1240050" y="1799544"/>
                </a:lnTo>
                <a:lnTo>
                  <a:pt x="0" y="179954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8100000">
            <a:off x="5205322" y="-476123"/>
            <a:ext cx="1369210" cy="1986980"/>
          </a:xfrm>
          <a:custGeom>
            <a:avLst/>
            <a:gdLst/>
            <a:ahLst/>
            <a:cxnLst/>
            <a:rect r="r" b="b" t="t" l="l"/>
            <a:pathLst>
              <a:path h="1986980" w="1369210">
                <a:moveTo>
                  <a:pt x="0" y="0"/>
                </a:moveTo>
                <a:lnTo>
                  <a:pt x="1369210" y="0"/>
                </a:lnTo>
                <a:lnTo>
                  <a:pt x="1369210" y="1986980"/>
                </a:lnTo>
                <a:lnTo>
                  <a:pt x="0" y="198698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5137740">
            <a:off x="229372" y="8154950"/>
            <a:ext cx="1776777" cy="2578436"/>
          </a:xfrm>
          <a:custGeom>
            <a:avLst/>
            <a:gdLst/>
            <a:ahLst/>
            <a:cxnLst/>
            <a:rect r="r" b="b" t="t" l="l"/>
            <a:pathLst>
              <a:path h="2578436" w="1776777">
                <a:moveTo>
                  <a:pt x="0" y="0"/>
                </a:moveTo>
                <a:lnTo>
                  <a:pt x="1776777" y="0"/>
                </a:lnTo>
                <a:lnTo>
                  <a:pt x="1776777" y="2578436"/>
                </a:lnTo>
                <a:lnTo>
                  <a:pt x="0" y="257843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0">
            <a:off x="3674175" y="3690034"/>
            <a:ext cx="2543117" cy="2764258"/>
          </a:xfrm>
          <a:custGeom>
            <a:avLst/>
            <a:gdLst/>
            <a:ahLst/>
            <a:cxnLst/>
            <a:rect r="r" b="b" t="t" l="l"/>
            <a:pathLst>
              <a:path h="2764258" w="2543117">
                <a:moveTo>
                  <a:pt x="0" y="0"/>
                </a:moveTo>
                <a:lnTo>
                  <a:pt x="2543117" y="0"/>
                </a:lnTo>
                <a:lnTo>
                  <a:pt x="2543117" y="2764258"/>
                </a:lnTo>
                <a:lnTo>
                  <a:pt x="0" y="276425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0">
            <a:off x="11994680" y="2877308"/>
            <a:ext cx="2227136" cy="4114800"/>
          </a:xfrm>
          <a:custGeom>
            <a:avLst/>
            <a:gdLst/>
            <a:ahLst/>
            <a:cxnLst/>
            <a:rect r="r" b="b" t="t" l="l"/>
            <a:pathLst>
              <a:path h="4114800" w="2227136">
                <a:moveTo>
                  <a:pt x="0" y="0"/>
                </a:moveTo>
                <a:lnTo>
                  <a:pt x="2227136" y="0"/>
                </a:lnTo>
                <a:lnTo>
                  <a:pt x="2227136" y="4114800"/>
                </a:lnTo>
                <a:lnTo>
                  <a:pt x="0" y="411480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grpSp>
        <p:nvGrpSpPr>
          <p:cNvPr name="Group 13" id="13"/>
          <p:cNvGrpSpPr/>
          <p:nvPr/>
        </p:nvGrpSpPr>
        <p:grpSpPr>
          <a:xfrm rot="0">
            <a:off x="7764212" y="3690034"/>
            <a:ext cx="2838841" cy="3858847"/>
            <a:chOff x="0" y="0"/>
            <a:chExt cx="3785121" cy="5145129"/>
          </a:xfrm>
        </p:grpSpPr>
        <p:sp>
          <p:nvSpPr>
            <p:cNvPr name="Freeform 14" id="14"/>
            <p:cNvSpPr/>
            <p:nvPr/>
          </p:nvSpPr>
          <p:spPr>
            <a:xfrm flipH="false" flipV="false" rot="0">
              <a:off x="321467" y="0"/>
              <a:ext cx="3132864" cy="3705539"/>
            </a:xfrm>
            <a:custGeom>
              <a:avLst/>
              <a:gdLst/>
              <a:ahLst/>
              <a:cxnLst/>
              <a:rect r="r" b="b" t="t" l="l"/>
              <a:pathLst>
                <a:path h="3705539" w="3132864">
                  <a:moveTo>
                    <a:pt x="0" y="0"/>
                  </a:moveTo>
                  <a:lnTo>
                    <a:pt x="3132864" y="0"/>
                  </a:lnTo>
                  <a:lnTo>
                    <a:pt x="3132864" y="3705539"/>
                  </a:lnTo>
                  <a:lnTo>
                    <a:pt x="0" y="3705539"/>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TextBox 15" id="15"/>
            <p:cNvSpPr txBox="true"/>
            <p:nvPr/>
          </p:nvSpPr>
          <p:spPr>
            <a:xfrm rot="0">
              <a:off x="0" y="4190025"/>
              <a:ext cx="3775798" cy="459825"/>
            </a:xfrm>
            <a:prstGeom prst="rect">
              <a:avLst/>
            </a:prstGeom>
          </p:spPr>
          <p:txBody>
            <a:bodyPr anchor="t" rtlCol="false" tIns="0" lIns="0" bIns="0" rIns="0">
              <a:spAutoFit/>
            </a:bodyPr>
            <a:lstStyle/>
            <a:p>
              <a:pPr algn="ctr" marL="0" indent="0" lvl="0">
                <a:lnSpc>
                  <a:spcPts val="2661"/>
                </a:lnSpc>
              </a:pPr>
              <a:r>
                <a:rPr lang="en-US" sz="2199">
                  <a:solidFill>
                    <a:srgbClr val="3B5060"/>
                  </a:solidFill>
                  <a:latin typeface="Poppins Bold"/>
                </a:rPr>
                <a:t>Android</a:t>
              </a:r>
            </a:p>
          </p:txBody>
        </p:sp>
        <p:sp>
          <p:nvSpPr>
            <p:cNvPr name="TextBox 16" id="16"/>
            <p:cNvSpPr txBox="true"/>
            <p:nvPr/>
          </p:nvSpPr>
          <p:spPr>
            <a:xfrm rot="0">
              <a:off x="0" y="4707826"/>
              <a:ext cx="3785121" cy="437303"/>
            </a:xfrm>
            <a:prstGeom prst="rect">
              <a:avLst/>
            </a:prstGeom>
          </p:spPr>
          <p:txBody>
            <a:bodyPr anchor="t" rtlCol="false" tIns="0" lIns="0" bIns="0" rIns="0">
              <a:spAutoFit/>
            </a:bodyPr>
            <a:lstStyle/>
            <a:p>
              <a:pPr algn="ctr" marL="0" indent="0" lvl="0">
                <a:lnSpc>
                  <a:spcPts val="2660"/>
                </a:lnSpc>
              </a:pPr>
              <a:r>
                <a:rPr lang="en-US" sz="1900">
                  <a:solidFill>
                    <a:srgbClr val="3B5060"/>
                  </a:solidFill>
                  <a:latin typeface="Poppins Italics"/>
                </a:rPr>
                <a:t>FRONTEND</a:t>
              </a:r>
            </a:p>
          </p:txBody>
        </p:sp>
      </p:grpSp>
      <p:sp>
        <p:nvSpPr>
          <p:cNvPr name="TextBox 17" id="17"/>
          <p:cNvSpPr txBox="true"/>
          <p:nvPr/>
        </p:nvSpPr>
        <p:spPr>
          <a:xfrm rot="0">
            <a:off x="11888928" y="7244716"/>
            <a:ext cx="2838841" cy="302387"/>
          </a:xfrm>
          <a:prstGeom prst="rect">
            <a:avLst/>
          </a:prstGeom>
        </p:spPr>
        <p:txBody>
          <a:bodyPr anchor="t" rtlCol="false" tIns="0" lIns="0" bIns="0" rIns="0">
            <a:spAutoFit/>
          </a:bodyPr>
          <a:lstStyle/>
          <a:p>
            <a:pPr algn="ctr" marL="0" indent="0" lvl="0">
              <a:lnSpc>
                <a:spcPts val="2299"/>
              </a:lnSpc>
            </a:pPr>
            <a:r>
              <a:rPr lang="en-US" sz="1900">
                <a:solidFill>
                  <a:srgbClr val="3B5060"/>
                </a:solidFill>
                <a:latin typeface="Poppins Italics"/>
              </a:rPr>
              <a:t>DATABASE</a:t>
            </a:r>
          </a:p>
        </p:txBody>
      </p:sp>
      <p:sp>
        <p:nvSpPr>
          <p:cNvPr name="TextBox 18" id="18"/>
          <p:cNvSpPr txBox="true"/>
          <p:nvPr/>
        </p:nvSpPr>
        <p:spPr>
          <a:xfrm rot="0">
            <a:off x="3083982" y="6827790"/>
            <a:ext cx="3723503" cy="349631"/>
          </a:xfrm>
          <a:prstGeom prst="rect">
            <a:avLst/>
          </a:prstGeom>
        </p:spPr>
        <p:txBody>
          <a:bodyPr anchor="t" rtlCol="false" tIns="0" lIns="0" bIns="0" rIns="0">
            <a:spAutoFit/>
          </a:bodyPr>
          <a:lstStyle/>
          <a:p>
            <a:pPr algn="ctr" marL="0" indent="0" lvl="0">
              <a:lnSpc>
                <a:spcPts val="2661"/>
              </a:lnSpc>
            </a:pPr>
            <a:r>
              <a:rPr lang="en-US" sz="2199">
                <a:solidFill>
                  <a:srgbClr val="3B5060"/>
                </a:solidFill>
                <a:latin typeface="Poppins Bold"/>
              </a:rPr>
              <a:t>Java</a:t>
            </a:r>
          </a:p>
        </p:txBody>
      </p:sp>
      <p:sp>
        <p:nvSpPr>
          <p:cNvPr name="TextBox 19" id="19"/>
          <p:cNvSpPr txBox="true"/>
          <p:nvPr/>
        </p:nvSpPr>
        <p:spPr>
          <a:xfrm rot="0">
            <a:off x="3409069" y="7206616"/>
            <a:ext cx="3073328" cy="342265"/>
          </a:xfrm>
          <a:prstGeom prst="rect">
            <a:avLst/>
          </a:prstGeom>
        </p:spPr>
        <p:txBody>
          <a:bodyPr anchor="t" rtlCol="false" tIns="0" lIns="0" bIns="0" rIns="0">
            <a:spAutoFit/>
          </a:bodyPr>
          <a:lstStyle/>
          <a:p>
            <a:pPr algn="ctr" marL="0" indent="0" lvl="0">
              <a:lnSpc>
                <a:spcPts val="2660"/>
              </a:lnSpc>
            </a:pPr>
            <a:r>
              <a:rPr lang="en-US" sz="1900">
                <a:solidFill>
                  <a:srgbClr val="3B5060"/>
                </a:solidFill>
                <a:latin typeface="Poppins Italics"/>
              </a:rPr>
              <a:t>BACKEND</a:t>
            </a:r>
          </a:p>
        </p:txBody>
      </p:sp>
      <p:sp>
        <p:nvSpPr>
          <p:cNvPr name="TextBox 20" id="20"/>
          <p:cNvSpPr txBox="true"/>
          <p:nvPr/>
        </p:nvSpPr>
        <p:spPr>
          <a:xfrm rot="0">
            <a:off x="11887116" y="6914135"/>
            <a:ext cx="2831849" cy="349631"/>
          </a:xfrm>
          <a:prstGeom prst="rect">
            <a:avLst/>
          </a:prstGeom>
        </p:spPr>
        <p:txBody>
          <a:bodyPr anchor="t" rtlCol="false" tIns="0" lIns="0" bIns="0" rIns="0">
            <a:spAutoFit/>
          </a:bodyPr>
          <a:lstStyle/>
          <a:p>
            <a:pPr algn="ctr" marL="0" indent="0" lvl="0">
              <a:lnSpc>
                <a:spcPts val="2661"/>
              </a:lnSpc>
            </a:pPr>
            <a:r>
              <a:rPr lang="en-US" sz="2199">
                <a:solidFill>
                  <a:srgbClr val="3B5060"/>
                </a:solidFill>
                <a:latin typeface="Poppins Bold"/>
              </a:rPr>
              <a:t>Firebase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CBB6AC"/>
        </a:solidFill>
      </p:bgPr>
    </p:bg>
    <p:spTree>
      <p:nvGrpSpPr>
        <p:cNvPr id="1" name=""/>
        <p:cNvGrpSpPr/>
        <p:nvPr/>
      </p:nvGrpSpPr>
      <p:grpSpPr>
        <a:xfrm>
          <a:off x="0" y="0"/>
          <a:ext cx="0" cy="0"/>
          <a:chOff x="0" y="0"/>
          <a:chExt cx="0" cy="0"/>
        </a:xfrm>
      </p:grpSpPr>
      <p:sp>
        <p:nvSpPr>
          <p:cNvPr name="Freeform 2" id="2"/>
          <p:cNvSpPr/>
          <p:nvPr/>
        </p:nvSpPr>
        <p:spPr>
          <a:xfrm flipH="false" flipV="false" rot="0">
            <a:off x="10508256" y="-408117"/>
            <a:ext cx="8444127" cy="5634536"/>
          </a:xfrm>
          <a:custGeom>
            <a:avLst/>
            <a:gdLst/>
            <a:ahLst/>
            <a:cxnLst/>
            <a:rect r="r" b="b" t="t" l="l"/>
            <a:pathLst>
              <a:path h="5634536" w="8444127">
                <a:moveTo>
                  <a:pt x="0" y="0"/>
                </a:moveTo>
                <a:lnTo>
                  <a:pt x="8444127" y="0"/>
                </a:lnTo>
                <a:lnTo>
                  <a:pt x="8444127" y="5634536"/>
                </a:lnTo>
                <a:lnTo>
                  <a:pt x="0" y="56345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519839" y="5241612"/>
            <a:ext cx="8039571" cy="5583848"/>
          </a:xfrm>
          <a:custGeom>
            <a:avLst/>
            <a:gdLst/>
            <a:ahLst/>
            <a:cxnLst/>
            <a:rect r="r" b="b" t="t" l="l"/>
            <a:pathLst>
              <a:path h="5583848" w="8039571">
                <a:moveTo>
                  <a:pt x="0" y="0"/>
                </a:moveTo>
                <a:lnTo>
                  <a:pt x="8039572" y="0"/>
                </a:lnTo>
                <a:lnTo>
                  <a:pt x="8039572" y="5583848"/>
                </a:lnTo>
                <a:lnTo>
                  <a:pt x="0" y="55838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717303">
            <a:off x="1078256" y="-2465517"/>
            <a:ext cx="6412656" cy="4114800"/>
          </a:xfrm>
          <a:custGeom>
            <a:avLst/>
            <a:gdLst/>
            <a:ahLst/>
            <a:cxnLst/>
            <a:rect r="r" b="b" t="t" l="l"/>
            <a:pathLst>
              <a:path h="4114800" w="6412656">
                <a:moveTo>
                  <a:pt x="0" y="0"/>
                </a:moveTo>
                <a:lnTo>
                  <a:pt x="6412657" y="0"/>
                </a:lnTo>
                <a:lnTo>
                  <a:pt x="641265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530233" y="5498404"/>
            <a:ext cx="6012231" cy="5641597"/>
          </a:xfrm>
          <a:custGeom>
            <a:avLst/>
            <a:gdLst/>
            <a:ahLst/>
            <a:cxnLst/>
            <a:rect r="r" b="b" t="t" l="l"/>
            <a:pathLst>
              <a:path h="5641597" w="6012231">
                <a:moveTo>
                  <a:pt x="0" y="0"/>
                </a:moveTo>
                <a:lnTo>
                  <a:pt x="6012231" y="0"/>
                </a:lnTo>
                <a:lnTo>
                  <a:pt x="6012231" y="5641597"/>
                </a:lnTo>
                <a:lnTo>
                  <a:pt x="0" y="564159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true" flipV="false" rot="228063">
            <a:off x="-239361" y="8513504"/>
            <a:ext cx="3001045" cy="2529807"/>
          </a:xfrm>
          <a:custGeom>
            <a:avLst/>
            <a:gdLst/>
            <a:ahLst/>
            <a:cxnLst/>
            <a:rect r="r" b="b" t="t" l="l"/>
            <a:pathLst>
              <a:path h="2529807" w="3001045">
                <a:moveTo>
                  <a:pt x="3001045" y="0"/>
                </a:moveTo>
                <a:lnTo>
                  <a:pt x="0" y="0"/>
                </a:lnTo>
                <a:lnTo>
                  <a:pt x="0" y="2529806"/>
                </a:lnTo>
                <a:lnTo>
                  <a:pt x="3001045" y="2529806"/>
                </a:lnTo>
                <a:lnTo>
                  <a:pt x="3001045"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5142693">
            <a:off x="11998389" y="-82140"/>
            <a:ext cx="1240050" cy="1799545"/>
          </a:xfrm>
          <a:custGeom>
            <a:avLst/>
            <a:gdLst/>
            <a:ahLst/>
            <a:cxnLst/>
            <a:rect r="r" b="b" t="t" l="l"/>
            <a:pathLst>
              <a:path h="1799545" w="1240050">
                <a:moveTo>
                  <a:pt x="0" y="0"/>
                </a:moveTo>
                <a:lnTo>
                  <a:pt x="1240050" y="0"/>
                </a:lnTo>
                <a:lnTo>
                  <a:pt x="1240050" y="1799544"/>
                </a:lnTo>
                <a:lnTo>
                  <a:pt x="0" y="17995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1717303">
            <a:off x="12287312" y="7691400"/>
            <a:ext cx="6615469" cy="4244938"/>
          </a:xfrm>
          <a:custGeom>
            <a:avLst/>
            <a:gdLst/>
            <a:ahLst/>
            <a:cxnLst/>
            <a:rect r="r" b="b" t="t" l="l"/>
            <a:pathLst>
              <a:path h="4244938" w="6615469">
                <a:moveTo>
                  <a:pt x="0" y="0"/>
                </a:moveTo>
                <a:lnTo>
                  <a:pt x="6615468" y="0"/>
                </a:lnTo>
                <a:lnTo>
                  <a:pt x="6615468" y="4244938"/>
                </a:lnTo>
                <a:lnTo>
                  <a:pt x="0" y="42449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1085091">
            <a:off x="13670944" y="5968272"/>
            <a:ext cx="7176712" cy="5689175"/>
          </a:xfrm>
          <a:custGeom>
            <a:avLst/>
            <a:gdLst/>
            <a:ahLst/>
            <a:cxnLst/>
            <a:rect r="r" b="b" t="t" l="l"/>
            <a:pathLst>
              <a:path h="5689175" w="7176712">
                <a:moveTo>
                  <a:pt x="0" y="0"/>
                </a:moveTo>
                <a:lnTo>
                  <a:pt x="7176712" y="0"/>
                </a:lnTo>
                <a:lnTo>
                  <a:pt x="7176712" y="5689175"/>
                </a:lnTo>
                <a:lnTo>
                  <a:pt x="0" y="568917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true" flipV="true" rot="10281067">
            <a:off x="15718019" y="8072539"/>
            <a:ext cx="2139654" cy="1797309"/>
          </a:xfrm>
          <a:custGeom>
            <a:avLst/>
            <a:gdLst/>
            <a:ahLst/>
            <a:cxnLst/>
            <a:rect r="r" b="b" t="t" l="l"/>
            <a:pathLst>
              <a:path h="1797309" w="2139654">
                <a:moveTo>
                  <a:pt x="2139654" y="1797309"/>
                </a:moveTo>
                <a:lnTo>
                  <a:pt x="0" y="1797309"/>
                </a:lnTo>
                <a:lnTo>
                  <a:pt x="0" y="0"/>
                </a:lnTo>
                <a:lnTo>
                  <a:pt x="2139654" y="0"/>
                </a:lnTo>
                <a:lnTo>
                  <a:pt x="2139654" y="1797309"/>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1708428">
            <a:off x="-1925391" y="1073622"/>
            <a:ext cx="7315200" cy="2194560"/>
          </a:xfrm>
          <a:custGeom>
            <a:avLst/>
            <a:gdLst/>
            <a:ahLst/>
            <a:cxnLst/>
            <a:rect r="r" b="b" t="t" l="l"/>
            <a:pathLst>
              <a:path h="2194560" w="7315200">
                <a:moveTo>
                  <a:pt x="0" y="0"/>
                </a:moveTo>
                <a:lnTo>
                  <a:pt x="7315200" y="0"/>
                </a:lnTo>
                <a:lnTo>
                  <a:pt x="7315200" y="2194560"/>
                </a:lnTo>
                <a:lnTo>
                  <a:pt x="0" y="219456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4532684">
            <a:off x="86123" y="5599496"/>
            <a:ext cx="1240050" cy="1799545"/>
          </a:xfrm>
          <a:custGeom>
            <a:avLst/>
            <a:gdLst/>
            <a:ahLst/>
            <a:cxnLst/>
            <a:rect r="r" b="b" t="t" l="l"/>
            <a:pathLst>
              <a:path h="1799545" w="1240050">
                <a:moveTo>
                  <a:pt x="0" y="0"/>
                </a:moveTo>
                <a:lnTo>
                  <a:pt x="1240049" y="0"/>
                </a:lnTo>
                <a:lnTo>
                  <a:pt x="1240049" y="1799544"/>
                </a:lnTo>
                <a:lnTo>
                  <a:pt x="0" y="17995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true" flipV="false" rot="-10260044">
            <a:off x="15430065" y="-578048"/>
            <a:ext cx="3001045" cy="2529807"/>
          </a:xfrm>
          <a:custGeom>
            <a:avLst/>
            <a:gdLst/>
            <a:ahLst/>
            <a:cxnLst/>
            <a:rect r="r" b="b" t="t" l="l"/>
            <a:pathLst>
              <a:path h="2529807" w="3001045">
                <a:moveTo>
                  <a:pt x="3001045" y="0"/>
                </a:moveTo>
                <a:lnTo>
                  <a:pt x="0" y="0"/>
                </a:lnTo>
                <a:lnTo>
                  <a:pt x="0" y="2529806"/>
                </a:lnTo>
                <a:lnTo>
                  <a:pt x="3001045" y="2529806"/>
                </a:lnTo>
                <a:lnTo>
                  <a:pt x="3001045"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8853935">
            <a:off x="106301" y="-215936"/>
            <a:ext cx="1240050" cy="1799545"/>
          </a:xfrm>
          <a:custGeom>
            <a:avLst/>
            <a:gdLst/>
            <a:ahLst/>
            <a:cxnLst/>
            <a:rect r="r" b="b" t="t" l="l"/>
            <a:pathLst>
              <a:path h="1799545" w="1240050">
                <a:moveTo>
                  <a:pt x="0" y="0"/>
                </a:moveTo>
                <a:lnTo>
                  <a:pt x="1240050" y="0"/>
                </a:lnTo>
                <a:lnTo>
                  <a:pt x="1240050" y="1799545"/>
                </a:lnTo>
                <a:lnTo>
                  <a:pt x="0" y="1799545"/>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5" id="15"/>
          <p:cNvSpPr/>
          <p:nvPr/>
        </p:nvSpPr>
        <p:spPr>
          <a:xfrm flipH="false" flipV="false" rot="2700000">
            <a:off x="10887114" y="8645378"/>
            <a:ext cx="1369210" cy="1986980"/>
          </a:xfrm>
          <a:custGeom>
            <a:avLst/>
            <a:gdLst/>
            <a:ahLst/>
            <a:cxnLst/>
            <a:rect r="r" b="b" t="t" l="l"/>
            <a:pathLst>
              <a:path h="1986980" w="1369210">
                <a:moveTo>
                  <a:pt x="0" y="0"/>
                </a:moveTo>
                <a:lnTo>
                  <a:pt x="1369210" y="0"/>
                </a:lnTo>
                <a:lnTo>
                  <a:pt x="1369210" y="1986980"/>
                </a:lnTo>
                <a:lnTo>
                  <a:pt x="0" y="1986980"/>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6" id="16"/>
          <p:cNvSpPr/>
          <p:nvPr/>
        </p:nvSpPr>
        <p:spPr>
          <a:xfrm flipH="false" flipV="false" rot="5662259">
            <a:off x="17254973" y="2196175"/>
            <a:ext cx="1240050" cy="1799545"/>
          </a:xfrm>
          <a:custGeom>
            <a:avLst/>
            <a:gdLst/>
            <a:ahLst/>
            <a:cxnLst/>
            <a:rect r="r" b="b" t="t" l="l"/>
            <a:pathLst>
              <a:path h="1799545" w="1240050">
                <a:moveTo>
                  <a:pt x="0" y="0"/>
                </a:moveTo>
                <a:lnTo>
                  <a:pt x="1240050" y="0"/>
                </a:lnTo>
                <a:lnTo>
                  <a:pt x="1240050" y="1799545"/>
                </a:lnTo>
                <a:lnTo>
                  <a:pt x="0" y="1799545"/>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TextBox 17" id="17"/>
          <p:cNvSpPr txBox="true"/>
          <p:nvPr/>
        </p:nvSpPr>
        <p:spPr>
          <a:xfrm rot="0">
            <a:off x="2914094" y="4313494"/>
            <a:ext cx="12336584" cy="1184910"/>
          </a:xfrm>
          <a:prstGeom prst="rect">
            <a:avLst/>
          </a:prstGeom>
        </p:spPr>
        <p:txBody>
          <a:bodyPr anchor="t" rtlCol="false" tIns="0" lIns="0" bIns="0" rIns="0">
            <a:spAutoFit/>
          </a:bodyPr>
          <a:lstStyle/>
          <a:p>
            <a:pPr algn="ctr">
              <a:lnSpc>
                <a:spcPts val="9240"/>
              </a:lnSpc>
            </a:pPr>
            <a:r>
              <a:rPr lang="en-US" sz="6600" spc="686">
                <a:solidFill>
                  <a:srgbClr val="543324"/>
                </a:solidFill>
                <a:latin typeface="Poppins Bold"/>
              </a:rPr>
              <a:t>SCREENSHOTS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CBB6AC"/>
        </a:solidFill>
      </p:bgPr>
    </p:bg>
    <p:spTree>
      <p:nvGrpSpPr>
        <p:cNvPr id="1" name=""/>
        <p:cNvGrpSpPr/>
        <p:nvPr/>
      </p:nvGrpSpPr>
      <p:grpSpPr>
        <a:xfrm>
          <a:off x="0" y="0"/>
          <a:ext cx="0" cy="0"/>
          <a:chOff x="0" y="0"/>
          <a:chExt cx="0" cy="0"/>
        </a:xfrm>
      </p:grpSpPr>
      <p:sp>
        <p:nvSpPr>
          <p:cNvPr name="Freeform 2" id="2"/>
          <p:cNvSpPr/>
          <p:nvPr/>
        </p:nvSpPr>
        <p:spPr>
          <a:xfrm flipH="false" flipV="false" rot="0">
            <a:off x="7284617" y="841031"/>
            <a:ext cx="3578741" cy="7359879"/>
          </a:xfrm>
          <a:custGeom>
            <a:avLst/>
            <a:gdLst/>
            <a:ahLst/>
            <a:cxnLst/>
            <a:rect r="r" b="b" t="t" l="l"/>
            <a:pathLst>
              <a:path h="7359879" w="3578741">
                <a:moveTo>
                  <a:pt x="0" y="0"/>
                </a:moveTo>
                <a:lnTo>
                  <a:pt x="3578742" y="0"/>
                </a:lnTo>
                <a:lnTo>
                  <a:pt x="3578742" y="7359880"/>
                </a:lnTo>
                <a:lnTo>
                  <a:pt x="0" y="7359880"/>
                </a:lnTo>
                <a:lnTo>
                  <a:pt x="0" y="0"/>
                </a:lnTo>
                <a:close/>
              </a:path>
            </a:pathLst>
          </a:custGeom>
          <a:blipFill>
            <a:blip r:embed="rId2"/>
            <a:stretch>
              <a:fillRect l="0" t="0" r="0" b="0"/>
            </a:stretch>
          </a:blipFill>
        </p:spPr>
      </p:sp>
      <p:sp>
        <p:nvSpPr>
          <p:cNvPr name="TextBox 3" id="3"/>
          <p:cNvSpPr txBox="true"/>
          <p:nvPr/>
        </p:nvSpPr>
        <p:spPr>
          <a:xfrm rot="0">
            <a:off x="7140180" y="8619094"/>
            <a:ext cx="3867617" cy="451537"/>
          </a:xfrm>
          <a:prstGeom prst="rect">
            <a:avLst/>
          </a:prstGeom>
        </p:spPr>
        <p:txBody>
          <a:bodyPr anchor="t" rtlCol="false" tIns="0" lIns="0" bIns="0" rIns="0">
            <a:spAutoFit/>
          </a:bodyPr>
          <a:lstStyle/>
          <a:p>
            <a:pPr algn="ctr">
              <a:lnSpc>
                <a:spcPts val="3462"/>
              </a:lnSpc>
            </a:pPr>
            <a:r>
              <a:rPr lang="en-US" sz="2472">
                <a:solidFill>
                  <a:srgbClr val="3B5060"/>
                </a:solidFill>
                <a:latin typeface="Poppins Bold"/>
              </a:rPr>
              <a:t>Splash Screen</a:t>
            </a:r>
          </a:p>
        </p:txBody>
      </p:sp>
      <p:sp>
        <p:nvSpPr>
          <p:cNvPr name="Freeform 4" id="4"/>
          <p:cNvSpPr/>
          <p:nvPr/>
        </p:nvSpPr>
        <p:spPr>
          <a:xfrm flipH="false" flipV="false" rot="-1717303">
            <a:off x="13544703" y="8547584"/>
            <a:ext cx="5421541" cy="3478832"/>
          </a:xfrm>
          <a:custGeom>
            <a:avLst/>
            <a:gdLst/>
            <a:ahLst/>
            <a:cxnLst/>
            <a:rect r="r" b="b" t="t" l="l"/>
            <a:pathLst>
              <a:path h="3478832" w="5421541">
                <a:moveTo>
                  <a:pt x="0" y="0"/>
                </a:moveTo>
                <a:lnTo>
                  <a:pt x="5421541" y="0"/>
                </a:lnTo>
                <a:lnTo>
                  <a:pt x="5421541" y="3478832"/>
                </a:lnTo>
                <a:lnTo>
                  <a:pt x="0" y="34788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1085091">
            <a:off x="14333414" y="6916757"/>
            <a:ext cx="5966504" cy="4729810"/>
          </a:xfrm>
          <a:custGeom>
            <a:avLst/>
            <a:gdLst/>
            <a:ahLst/>
            <a:cxnLst/>
            <a:rect r="r" b="b" t="t" l="l"/>
            <a:pathLst>
              <a:path h="4729810" w="5966504">
                <a:moveTo>
                  <a:pt x="0" y="0"/>
                </a:moveTo>
                <a:lnTo>
                  <a:pt x="5966504" y="0"/>
                </a:lnTo>
                <a:lnTo>
                  <a:pt x="5966504" y="4729811"/>
                </a:lnTo>
                <a:lnTo>
                  <a:pt x="0" y="47298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true" rot="10281067">
            <a:off x="16035291" y="8666182"/>
            <a:ext cx="1778844" cy="1494229"/>
          </a:xfrm>
          <a:custGeom>
            <a:avLst/>
            <a:gdLst/>
            <a:ahLst/>
            <a:cxnLst/>
            <a:rect r="r" b="b" t="t" l="l"/>
            <a:pathLst>
              <a:path h="1494229" w="1778844">
                <a:moveTo>
                  <a:pt x="1778844" y="1494229"/>
                </a:moveTo>
                <a:lnTo>
                  <a:pt x="0" y="1494229"/>
                </a:lnTo>
                <a:lnTo>
                  <a:pt x="0" y="0"/>
                </a:lnTo>
                <a:lnTo>
                  <a:pt x="1778844" y="0"/>
                </a:lnTo>
                <a:lnTo>
                  <a:pt x="1778844" y="1494229"/>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2700000">
            <a:off x="12936272" y="9231171"/>
            <a:ext cx="1138320" cy="1651916"/>
          </a:xfrm>
          <a:custGeom>
            <a:avLst/>
            <a:gdLst/>
            <a:ahLst/>
            <a:cxnLst/>
            <a:rect r="r" b="b" t="t" l="l"/>
            <a:pathLst>
              <a:path h="1651916" w="1138320">
                <a:moveTo>
                  <a:pt x="0" y="0"/>
                </a:moveTo>
                <a:lnTo>
                  <a:pt x="1138320" y="0"/>
                </a:lnTo>
                <a:lnTo>
                  <a:pt x="1138320" y="1651916"/>
                </a:lnTo>
                <a:lnTo>
                  <a:pt x="0" y="165191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10800000">
            <a:off x="-573433" y="6607680"/>
            <a:ext cx="6202474" cy="4307900"/>
          </a:xfrm>
          <a:custGeom>
            <a:avLst/>
            <a:gdLst/>
            <a:ahLst/>
            <a:cxnLst/>
            <a:rect r="r" b="b" t="t" l="l"/>
            <a:pathLst>
              <a:path h="4307900" w="6202474">
                <a:moveTo>
                  <a:pt x="0" y="0"/>
                </a:moveTo>
                <a:lnTo>
                  <a:pt x="6202475" y="0"/>
                </a:lnTo>
                <a:lnTo>
                  <a:pt x="6202475" y="4307900"/>
                </a:lnTo>
                <a:lnTo>
                  <a:pt x="0" y="43079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1352945" y="6805793"/>
            <a:ext cx="4638395" cy="4352454"/>
          </a:xfrm>
          <a:custGeom>
            <a:avLst/>
            <a:gdLst/>
            <a:ahLst/>
            <a:cxnLst/>
            <a:rect r="r" b="b" t="t" l="l"/>
            <a:pathLst>
              <a:path h="4352454" w="4638395">
                <a:moveTo>
                  <a:pt x="0" y="0"/>
                </a:moveTo>
                <a:lnTo>
                  <a:pt x="4638395" y="0"/>
                </a:lnTo>
                <a:lnTo>
                  <a:pt x="4638395" y="4352453"/>
                </a:lnTo>
                <a:lnTo>
                  <a:pt x="0" y="435245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true" flipV="false" rot="228063">
            <a:off x="-357046" y="9131922"/>
            <a:ext cx="2315286" cy="1951728"/>
          </a:xfrm>
          <a:custGeom>
            <a:avLst/>
            <a:gdLst/>
            <a:ahLst/>
            <a:cxnLst/>
            <a:rect r="r" b="b" t="t" l="l"/>
            <a:pathLst>
              <a:path h="1951728" w="2315286">
                <a:moveTo>
                  <a:pt x="2315286" y="0"/>
                </a:moveTo>
                <a:lnTo>
                  <a:pt x="0" y="0"/>
                </a:lnTo>
                <a:lnTo>
                  <a:pt x="0" y="1951728"/>
                </a:lnTo>
                <a:lnTo>
                  <a:pt x="2315286" y="1951728"/>
                </a:lnTo>
                <a:lnTo>
                  <a:pt x="2315286"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1" id="11"/>
          <p:cNvSpPr/>
          <p:nvPr/>
        </p:nvSpPr>
        <p:spPr>
          <a:xfrm flipH="false" flipV="false" rot="-4532684">
            <a:off x="-105938" y="6883784"/>
            <a:ext cx="956690" cy="1388336"/>
          </a:xfrm>
          <a:custGeom>
            <a:avLst/>
            <a:gdLst/>
            <a:ahLst/>
            <a:cxnLst/>
            <a:rect r="r" b="b" t="t" l="l"/>
            <a:pathLst>
              <a:path h="1388336" w="956690">
                <a:moveTo>
                  <a:pt x="0" y="0"/>
                </a:moveTo>
                <a:lnTo>
                  <a:pt x="956690" y="0"/>
                </a:lnTo>
                <a:lnTo>
                  <a:pt x="956690" y="1388337"/>
                </a:lnTo>
                <a:lnTo>
                  <a:pt x="0" y="138833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2" id="12"/>
          <p:cNvSpPr/>
          <p:nvPr/>
        </p:nvSpPr>
        <p:spPr>
          <a:xfrm flipH="false" flipV="false" rot="-1717303">
            <a:off x="169711" y="-1754926"/>
            <a:ext cx="4551370" cy="2920471"/>
          </a:xfrm>
          <a:custGeom>
            <a:avLst/>
            <a:gdLst/>
            <a:ahLst/>
            <a:cxnLst/>
            <a:rect r="r" b="b" t="t" l="l"/>
            <a:pathLst>
              <a:path h="2920471" w="4551370">
                <a:moveTo>
                  <a:pt x="0" y="0"/>
                </a:moveTo>
                <a:lnTo>
                  <a:pt x="4551369" y="0"/>
                </a:lnTo>
                <a:lnTo>
                  <a:pt x="4551369" y="2920471"/>
                </a:lnTo>
                <a:lnTo>
                  <a:pt x="0" y="2920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1708428">
            <a:off x="-1964199" y="803335"/>
            <a:ext cx="5860904" cy="1758271"/>
          </a:xfrm>
          <a:custGeom>
            <a:avLst/>
            <a:gdLst/>
            <a:ahLst/>
            <a:cxnLst/>
            <a:rect r="r" b="b" t="t" l="l"/>
            <a:pathLst>
              <a:path h="1758271" w="5860904">
                <a:moveTo>
                  <a:pt x="0" y="0"/>
                </a:moveTo>
                <a:lnTo>
                  <a:pt x="5860903" y="0"/>
                </a:lnTo>
                <a:lnTo>
                  <a:pt x="5860903" y="1758271"/>
                </a:lnTo>
                <a:lnTo>
                  <a:pt x="0" y="1758271"/>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4" id="14"/>
          <p:cNvSpPr/>
          <p:nvPr/>
        </p:nvSpPr>
        <p:spPr>
          <a:xfrm flipH="false" flipV="false" rot="-8853935">
            <a:off x="-223641" y="-140716"/>
            <a:ext cx="993522" cy="1441787"/>
          </a:xfrm>
          <a:custGeom>
            <a:avLst/>
            <a:gdLst/>
            <a:ahLst/>
            <a:cxnLst/>
            <a:rect r="r" b="b" t="t" l="l"/>
            <a:pathLst>
              <a:path h="1441787" w="993522">
                <a:moveTo>
                  <a:pt x="0" y="0"/>
                </a:moveTo>
                <a:lnTo>
                  <a:pt x="993522" y="0"/>
                </a:lnTo>
                <a:lnTo>
                  <a:pt x="993522" y="1441787"/>
                </a:lnTo>
                <a:lnTo>
                  <a:pt x="0" y="1441787"/>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5" id="15"/>
          <p:cNvSpPr/>
          <p:nvPr/>
        </p:nvSpPr>
        <p:spPr>
          <a:xfrm flipH="false" flipV="false" rot="0">
            <a:off x="13794638" y="-618844"/>
            <a:ext cx="4938142" cy="3295087"/>
          </a:xfrm>
          <a:custGeom>
            <a:avLst/>
            <a:gdLst/>
            <a:ahLst/>
            <a:cxnLst/>
            <a:rect r="r" b="b" t="t" l="l"/>
            <a:pathLst>
              <a:path h="3295087" w="4938142">
                <a:moveTo>
                  <a:pt x="0" y="0"/>
                </a:moveTo>
                <a:lnTo>
                  <a:pt x="4938141" y="0"/>
                </a:lnTo>
                <a:lnTo>
                  <a:pt x="4938141" y="3295088"/>
                </a:lnTo>
                <a:lnTo>
                  <a:pt x="0" y="3295088"/>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6" id="16"/>
          <p:cNvSpPr/>
          <p:nvPr/>
        </p:nvSpPr>
        <p:spPr>
          <a:xfrm flipH="false" flipV="false" rot="-5142693">
            <a:off x="14021105" y="-390389"/>
            <a:ext cx="867853" cy="1259417"/>
          </a:xfrm>
          <a:custGeom>
            <a:avLst/>
            <a:gdLst/>
            <a:ahLst/>
            <a:cxnLst/>
            <a:rect r="r" b="b" t="t" l="l"/>
            <a:pathLst>
              <a:path h="1259417" w="867853">
                <a:moveTo>
                  <a:pt x="0" y="0"/>
                </a:moveTo>
                <a:lnTo>
                  <a:pt x="867853" y="0"/>
                </a:lnTo>
                <a:lnTo>
                  <a:pt x="867853" y="1259417"/>
                </a:lnTo>
                <a:lnTo>
                  <a:pt x="0" y="125941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7" id="17"/>
          <p:cNvSpPr/>
          <p:nvPr/>
        </p:nvSpPr>
        <p:spPr>
          <a:xfrm flipH="true" flipV="false" rot="-10260044">
            <a:off x="16405449" y="-528814"/>
            <a:ext cx="1822434" cy="1536267"/>
          </a:xfrm>
          <a:custGeom>
            <a:avLst/>
            <a:gdLst/>
            <a:ahLst/>
            <a:cxnLst/>
            <a:rect r="r" b="b" t="t" l="l"/>
            <a:pathLst>
              <a:path h="1536267" w="1822434">
                <a:moveTo>
                  <a:pt x="1822434" y="0"/>
                </a:moveTo>
                <a:lnTo>
                  <a:pt x="0" y="0"/>
                </a:lnTo>
                <a:lnTo>
                  <a:pt x="0" y="1536267"/>
                </a:lnTo>
                <a:lnTo>
                  <a:pt x="1822434" y="1536267"/>
                </a:lnTo>
                <a:lnTo>
                  <a:pt x="1822434"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8" id="18"/>
          <p:cNvSpPr/>
          <p:nvPr/>
        </p:nvSpPr>
        <p:spPr>
          <a:xfrm flipH="false" flipV="false" rot="5662259">
            <a:off x="17543688" y="1447507"/>
            <a:ext cx="867853" cy="1259417"/>
          </a:xfrm>
          <a:custGeom>
            <a:avLst/>
            <a:gdLst/>
            <a:ahLst/>
            <a:cxnLst/>
            <a:rect r="r" b="b" t="t" l="l"/>
            <a:pathLst>
              <a:path h="1259417" w="867853">
                <a:moveTo>
                  <a:pt x="0" y="0"/>
                </a:moveTo>
                <a:lnTo>
                  <a:pt x="867853" y="0"/>
                </a:lnTo>
                <a:lnTo>
                  <a:pt x="867853" y="1259417"/>
                </a:lnTo>
                <a:lnTo>
                  <a:pt x="0" y="12594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CBB6AC"/>
        </a:solidFill>
      </p:bgPr>
    </p:bg>
    <p:spTree>
      <p:nvGrpSpPr>
        <p:cNvPr id="1" name=""/>
        <p:cNvGrpSpPr/>
        <p:nvPr/>
      </p:nvGrpSpPr>
      <p:grpSpPr>
        <a:xfrm>
          <a:off x="0" y="0"/>
          <a:ext cx="0" cy="0"/>
          <a:chOff x="0" y="0"/>
          <a:chExt cx="0" cy="0"/>
        </a:xfrm>
      </p:grpSpPr>
      <p:sp>
        <p:nvSpPr>
          <p:cNvPr name="Freeform 2" id="2"/>
          <p:cNvSpPr/>
          <p:nvPr/>
        </p:nvSpPr>
        <p:spPr>
          <a:xfrm flipH="false" flipV="false" rot="0">
            <a:off x="5019286" y="1052062"/>
            <a:ext cx="3578741" cy="7359879"/>
          </a:xfrm>
          <a:custGeom>
            <a:avLst/>
            <a:gdLst/>
            <a:ahLst/>
            <a:cxnLst/>
            <a:rect r="r" b="b" t="t" l="l"/>
            <a:pathLst>
              <a:path h="7359879" w="3578741">
                <a:moveTo>
                  <a:pt x="0" y="0"/>
                </a:moveTo>
                <a:lnTo>
                  <a:pt x="3578741" y="0"/>
                </a:lnTo>
                <a:lnTo>
                  <a:pt x="3578741" y="7359880"/>
                </a:lnTo>
                <a:lnTo>
                  <a:pt x="0" y="7359880"/>
                </a:lnTo>
                <a:lnTo>
                  <a:pt x="0" y="0"/>
                </a:lnTo>
                <a:close/>
              </a:path>
            </a:pathLst>
          </a:custGeom>
          <a:blipFill>
            <a:blip r:embed="rId2"/>
            <a:stretch>
              <a:fillRect l="0" t="0" r="0" b="0"/>
            </a:stretch>
          </a:blipFill>
        </p:spPr>
      </p:sp>
      <p:sp>
        <p:nvSpPr>
          <p:cNvPr name="Freeform 3" id="3"/>
          <p:cNvSpPr/>
          <p:nvPr/>
        </p:nvSpPr>
        <p:spPr>
          <a:xfrm flipH="false" flipV="false" rot="0">
            <a:off x="9788652" y="1052062"/>
            <a:ext cx="3578741" cy="7359879"/>
          </a:xfrm>
          <a:custGeom>
            <a:avLst/>
            <a:gdLst/>
            <a:ahLst/>
            <a:cxnLst/>
            <a:rect r="r" b="b" t="t" l="l"/>
            <a:pathLst>
              <a:path h="7359879" w="3578741">
                <a:moveTo>
                  <a:pt x="0" y="0"/>
                </a:moveTo>
                <a:lnTo>
                  <a:pt x="3578742" y="0"/>
                </a:lnTo>
                <a:lnTo>
                  <a:pt x="3578742" y="7359880"/>
                </a:lnTo>
                <a:lnTo>
                  <a:pt x="0" y="7359880"/>
                </a:lnTo>
                <a:lnTo>
                  <a:pt x="0" y="0"/>
                </a:lnTo>
                <a:close/>
              </a:path>
            </a:pathLst>
          </a:custGeom>
          <a:blipFill>
            <a:blip r:embed="rId3"/>
            <a:stretch>
              <a:fillRect l="0" t="0" r="0" b="0"/>
            </a:stretch>
          </a:blipFill>
        </p:spPr>
      </p:sp>
      <p:sp>
        <p:nvSpPr>
          <p:cNvPr name="TextBox 4" id="4"/>
          <p:cNvSpPr txBox="true"/>
          <p:nvPr/>
        </p:nvSpPr>
        <p:spPr>
          <a:xfrm rot="0">
            <a:off x="7402079" y="8905819"/>
            <a:ext cx="3867617" cy="451537"/>
          </a:xfrm>
          <a:prstGeom prst="rect">
            <a:avLst/>
          </a:prstGeom>
        </p:spPr>
        <p:txBody>
          <a:bodyPr anchor="t" rtlCol="false" tIns="0" lIns="0" bIns="0" rIns="0">
            <a:spAutoFit/>
          </a:bodyPr>
          <a:lstStyle/>
          <a:p>
            <a:pPr algn="ctr">
              <a:lnSpc>
                <a:spcPts val="3462"/>
              </a:lnSpc>
            </a:pPr>
            <a:r>
              <a:rPr lang="en-US" sz="2472">
                <a:solidFill>
                  <a:srgbClr val="3B5060"/>
                </a:solidFill>
                <a:latin typeface="Poppins Bold"/>
              </a:rPr>
              <a:t>Home Screen </a:t>
            </a:r>
          </a:p>
        </p:txBody>
      </p:sp>
      <p:sp>
        <p:nvSpPr>
          <p:cNvPr name="Freeform 5" id="5"/>
          <p:cNvSpPr/>
          <p:nvPr/>
        </p:nvSpPr>
        <p:spPr>
          <a:xfrm flipH="false" flipV="false" rot="-1717303">
            <a:off x="13544703" y="8547584"/>
            <a:ext cx="5421541" cy="3478832"/>
          </a:xfrm>
          <a:custGeom>
            <a:avLst/>
            <a:gdLst/>
            <a:ahLst/>
            <a:cxnLst/>
            <a:rect r="r" b="b" t="t" l="l"/>
            <a:pathLst>
              <a:path h="3478832" w="5421541">
                <a:moveTo>
                  <a:pt x="0" y="0"/>
                </a:moveTo>
                <a:lnTo>
                  <a:pt x="5421541" y="0"/>
                </a:lnTo>
                <a:lnTo>
                  <a:pt x="5421541" y="3478832"/>
                </a:lnTo>
                <a:lnTo>
                  <a:pt x="0" y="34788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085091">
            <a:off x="14333414" y="6916757"/>
            <a:ext cx="5966504" cy="4729810"/>
          </a:xfrm>
          <a:custGeom>
            <a:avLst/>
            <a:gdLst/>
            <a:ahLst/>
            <a:cxnLst/>
            <a:rect r="r" b="b" t="t" l="l"/>
            <a:pathLst>
              <a:path h="4729810" w="5966504">
                <a:moveTo>
                  <a:pt x="0" y="0"/>
                </a:moveTo>
                <a:lnTo>
                  <a:pt x="5966504" y="0"/>
                </a:lnTo>
                <a:lnTo>
                  <a:pt x="5966504" y="4729811"/>
                </a:lnTo>
                <a:lnTo>
                  <a:pt x="0" y="47298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true" flipV="true" rot="10281067">
            <a:off x="16035291" y="8666182"/>
            <a:ext cx="1778844" cy="1494229"/>
          </a:xfrm>
          <a:custGeom>
            <a:avLst/>
            <a:gdLst/>
            <a:ahLst/>
            <a:cxnLst/>
            <a:rect r="r" b="b" t="t" l="l"/>
            <a:pathLst>
              <a:path h="1494229" w="1778844">
                <a:moveTo>
                  <a:pt x="1778844" y="1494229"/>
                </a:moveTo>
                <a:lnTo>
                  <a:pt x="0" y="1494229"/>
                </a:lnTo>
                <a:lnTo>
                  <a:pt x="0" y="0"/>
                </a:lnTo>
                <a:lnTo>
                  <a:pt x="1778844" y="0"/>
                </a:lnTo>
                <a:lnTo>
                  <a:pt x="1778844" y="1494229"/>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2700000">
            <a:off x="12936272" y="9231171"/>
            <a:ext cx="1138320" cy="1651916"/>
          </a:xfrm>
          <a:custGeom>
            <a:avLst/>
            <a:gdLst/>
            <a:ahLst/>
            <a:cxnLst/>
            <a:rect r="r" b="b" t="t" l="l"/>
            <a:pathLst>
              <a:path h="1651916" w="1138320">
                <a:moveTo>
                  <a:pt x="0" y="0"/>
                </a:moveTo>
                <a:lnTo>
                  <a:pt x="1138320" y="0"/>
                </a:lnTo>
                <a:lnTo>
                  <a:pt x="1138320" y="1651916"/>
                </a:lnTo>
                <a:lnTo>
                  <a:pt x="0" y="165191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10800000">
            <a:off x="-573433" y="6607680"/>
            <a:ext cx="6202474" cy="4307900"/>
          </a:xfrm>
          <a:custGeom>
            <a:avLst/>
            <a:gdLst/>
            <a:ahLst/>
            <a:cxnLst/>
            <a:rect r="r" b="b" t="t" l="l"/>
            <a:pathLst>
              <a:path h="4307900" w="6202474">
                <a:moveTo>
                  <a:pt x="0" y="0"/>
                </a:moveTo>
                <a:lnTo>
                  <a:pt x="6202475" y="0"/>
                </a:lnTo>
                <a:lnTo>
                  <a:pt x="6202475" y="4307900"/>
                </a:lnTo>
                <a:lnTo>
                  <a:pt x="0" y="43079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1352945" y="6805793"/>
            <a:ext cx="4638395" cy="4352454"/>
          </a:xfrm>
          <a:custGeom>
            <a:avLst/>
            <a:gdLst/>
            <a:ahLst/>
            <a:cxnLst/>
            <a:rect r="r" b="b" t="t" l="l"/>
            <a:pathLst>
              <a:path h="4352454" w="4638395">
                <a:moveTo>
                  <a:pt x="0" y="0"/>
                </a:moveTo>
                <a:lnTo>
                  <a:pt x="4638395" y="0"/>
                </a:lnTo>
                <a:lnTo>
                  <a:pt x="4638395" y="4352453"/>
                </a:lnTo>
                <a:lnTo>
                  <a:pt x="0" y="435245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1" id="11"/>
          <p:cNvSpPr/>
          <p:nvPr/>
        </p:nvSpPr>
        <p:spPr>
          <a:xfrm flipH="true" flipV="false" rot="228063">
            <a:off x="-357046" y="9131922"/>
            <a:ext cx="2315286" cy="1951728"/>
          </a:xfrm>
          <a:custGeom>
            <a:avLst/>
            <a:gdLst/>
            <a:ahLst/>
            <a:cxnLst/>
            <a:rect r="r" b="b" t="t" l="l"/>
            <a:pathLst>
              <a:path h="1951728" w="2315286">
                <a:moveTo>
                  <a:pt x="2315286" y="0"/>
                </a:moveTo>
                <a:lnTo>
                  <a:pt x="0" y="0"/>
                </a:lnTo>
                <a:lnTo>
                  <a:pt x="0" y="1951728"/>
                </a:lnTo>
                <a:lnTo>
                  <a:pt x="2315286" y="1951728"/>
                </a:lnTo>
                <a:lnTo>
                  <a:pt x="2315286"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2" id="12"/>
          <p:cNvSpPr/>
          <p:nvPr/>
        </p:nvSpPr>
        <p:spPr>
          <a:xfrm flipH="false" flipV="false" rot="-4532684">
            <a:off x="-105938" y="6883784"/>
            <a:ext cx="956690" cy="1388336"/>
          </a:xfrm>
          <a:custGeom>
            <a:avLst/>
            <a:gdLst/>
            <a:ahLst/>
            <a:cxnLst/>
            <a:rect r="r" b="b" t="t" l="l"/>
            <a:pathLst>
              <a:path h="1388336" w="956690">
                <a:moveTo>
                  <a:pt x="0" y="0"/>
                </a:moveTo>
                <a:lnTo>
                  <a:pt x="956690" y="0"/>
                </a:lnTo>
                <a:lnTo>
                  <a:pt x="956690" y="1388337"/>
                </a:lnTo>
                <a:lnTo>
                  <a:pt x="0" y="138833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3" id="13"/>
          <p:cNvSpPr/>
          <p:nvPr/>
        </p:nvSpPr>
        <p:spPr>
          <a:xfrm flipH="false" flipV="false" rot="-1717303">
            <a:off x="169711" y="-1754926"/>
            <a:ext cx="4551370" cy="2920471"/>
          </a:xfrm>
          <a:custGeom>
            <a:avLst/>
            <a:gdLst/>
            <a:ahLst/>
            <a:cxnLst/>
            <a:rect r="r" b="b" t="t" l="l"/>
            <a:pathLst>
              <a:path h="2920471" w="4551370">
                <a:moveTo>
                  <a:pt x="0" y="0"/>
                </a:moveTo>
                <a:lnTo>
                  <a:pt x="4551369" y="0"/>
                </a:lnTo>
                <a:lnTo>
                  <a:pt x="4551369" y="2920471"/>
                </a:lnTo>
                <a:lnTo>
                  <a:pt x="0" y="29204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1708428">
            <a:off x="-1964199" y="803335"/>
            <a:ext cx="5860904" cy="1758271"/>
          </a:xfrm>
          <a:custGeom>
            <a:avLst/>
            <a:gdLst/>
            <a:ahLst/>
            <a:cxnLst/>
            <a:rect r="r" b="b" t="t" l="l"/>
            <a:pathLst>
              <a:path h="1758271" w="5860904">
                <a:moveTo>
                  <a:pt x="0" y="0"/>
                </a:moveTo>
                <a:lnTo>
                  <a:pt x="5860903" y="0"/>
                </a:lnTo>
                <a:lnTo>
                  <a:pt x="5860903" y="1758271"/>
                </a:lnTo>
                <a:lnTo>
                  <a:pt x="0" y="1758271"/>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5" id="15"/>
          <p:cNvSpPr/>
          <p:nvPr/>
        </p:nvSpPr>
        <p:spPr>
          <a:xfrm flipH="false" flipV="false" rot="-8853935">
            <a:off x="-223641" y="-140716"/>
            <a:ext cx="993522" cy="1441787"/>
          </a:xfrm>
          <a:custGeom>
            <a:avLst/>
            <a:gdLst/>
            <a:ahLst/>
            <a:cxnLst/>
            <a:rect r="r" b="b" t="t" l="l"/>
            <a:pathLst>
              <a:path h="1441787" w="993522">
                <a:moveTo>
                  <a:pt x="0" y="0"/>
                </a:moveTo>
                <a:lnTo>
                  <a:pt x="993522" y="0"/>
                </a:lnTo>
                <a:lnTo>
                  <a:pt x="993522" y="1441787"/>
                </a:lnTo>
                <a:lnTo>
                  <a:pt x="0" y="1441787"/>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6" id="16"/>
          <p:cNvSpPr/>
          <p:nvPr/>
        </p:nvSpPr>
        <p:spPr>
          <a:xfrm flipH="false" flipV="false" rot="0">
            <a:off x="13794638" y="-618844"/>
            <a:ext cx="4938142" cy="3295087"/>
          </a:xfrm>
          <a:custGeom>
            <a:avLst/>
            <a:gdLst/>
            <a:ahLst/>
            <a:cxnLst/>
            <a:rect r="r" b="b" t="t" l="l"/>
            <a:pathLst>
              <a:path h="3295087" w="4938142">
                <a:moveTo>
                  <a:pt x="0" y="0"/>
                </a:moveTo>
                <a:lnTo>
                  <a:pt x="4938141" y="0"/>
                </a:lnTo>
                <a:lnTo>
                  <a:pt x="4938141" y="3295088"/>
                </a:lnTo>
                <a:lnTo>
                  <a:pt x="0" y="3295088"/>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7" id="17"/>
          <p:cNvSpPr/>
          <p:nvPr/>
        </p:nvSpPr>
        <p:spPr>
          <a:xfrm flipH="false" flipV="false" rot="-5142693">
            <a:off x="14021105" y="-390389"/>
            <a:ext cx="867853" cy="1259417"/>
          </a:xfrm>
          <a:custGeom>
            <a:avLst/>
            <a:gdLst/>
            <a:ahLst/>
            <a:cxnLst/>
            <a:rect r="r" b="b" t="t" l="l"/>
            <a:pathLst>
              <a:path h="1259417" w="867853">
                <a:moveTo>
                  <a:pt x="0" y="0"/>
                </a:moveTo>
                <a:lnTo>
                  <a:pt x="867853" y="0"/>
                </a:lnTo>
                <a:lnTo>
                  <a:pt x="867853" y="1259417"/>
                </a:lnTo>
                <a:lnTo>
                  <a:pt x="0" y="125941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8" id="18"/>
          <p:cNvSpPr/>
          <p:nvPr/>
        </p:nvSpPr>
        <p:spPr>
          <a:xfrm flipH="true" flipV="false" rot="-10260044">
            <a:off x="16405449" y="-528814"/>
            <a:ext cx="1822434" cy="1536267"/>
          </a:xfrm>
          <a:custGeom>
            <a:avLst/>
            <a:gdLst/>
            <a:ahLst/>
            <a:cxnLst/>
            <a:rect r="r" b="b" t="t" l="l"/>
            <a:pathLst>
              <a:path h="1536267" w="1822434">
                <a:moveTo>
                  <a:pt x="1822434" y="0"/>
                </a:moveTo>
                <a:lnTo>
                  <a:pt x="0" y="0"/>
                </a:lnTo>
                <a:lnTo>
                  <a:pt x="0" y="1536267"/>
                </a:lnTo>
                <a:lnTo>
                  <a:pt x="1822434" y="1536267"/>
                </a:lnTo>
                <a:lnTo>
                  <a:pt x="1822434"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9" id="19"/>
          <p:cNvSpPr/>
          <p:nvPr/>
        </p:nvSpPr>
        <p:spPr>
          <a:xfrm flipH="false" flipV="false" rot="5662259">
            <a:off x="17543688" y="1447507"/>
            <a:ext cx="867853" cy="1259417"/>
          </a:xfrm>
          <a:custGeom>
            <a:avLst/>
            <a:gdLst/>
            <a:ahLst/>
            <a:cxnLst/>
            <a:rect r="r" b="b" t="t" l="l"/>
            <a:pathLst>
              <a:path h="1259417" w="867853">
                <a:moveTo>
                  <a:pt x="0" y="0"/>
                </a:moveTo>
                <a:lnTo>
                  <a:pt x="867853" y="0"/>
                </a:lnTo>
                <a:lnTo>
                  <a:pt x="867853" y="1259417"/>
                </a:lnTo>
                <a:lnTo>
                  <a:pt x="0" y="125941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CBB6AC"/>
        </a:solidFill>
      </p:bgPr>
    </p:bg>
    <p:spTree>
      <p:nvGrpSpPr>
        <p:cNvPr id="1" name=""/>
        <p:cNvGrpSpPr/>
        <p:nvPr/>
      </p:nvGrpSpPr>
      <p:grpSpPr>
        <a:xfrm>
          <a:off x="0" y="0"/>
          <a:ext cx="0" cy="0"/>
          <a:chOff x="0" y="0"/>
          <a:chExt cx="0" cy="0"/>
        </a:xfrm>
      </p:grpSpPr>
      <p:sp>
        <p:nvSpPr>
          <p:cNvPr name="Freeform 2" id="2"/>
          <p:cNvSpPr/>
          <p:nvPr/>
        </p:nvSpPr>
        <p:spPr>
          <a:xfrm flipH="false" flipV="false" rot="0">
            <a:off x="10508256" y="-408117"/>
            <a:ext cx="8444127" cy="5634536"/>
          </a:xfrm>
          <a:custGeom>
            <a:avLst/>
            <a:gdLst/>
            <a:ahLst/>
            <a:cxnLst/>
            <a:rect r="r" b="b" t="t" l="l"/>
            <a:pathLst>
              <a:path h="5634536" w="8444127">
                <a:moveTo>
                  <a:pt x="0" y="0"/>
                </a:moveTo>
                <a:lnTo>
                  <a:pt x="8444127" y="0"/>
                </a:lnTo>
                <a:lnTo>
                  <a:pt x="8444127" y="5634536"/>
                </a:lnTo>
                <a:lnTo>
                  <a:pt x="0" y="56345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519839" y="5241612"/>
            <a:ext cx="8039571" cy="5583848"/>
          </a:xfrm>
          <a:custGeom>
            <a:avLst/>
            <a:gdLst/>
            <a:ahLst/>
            <a:cxnLst/>
            <a:rect r="r" b="b" t="t" l="l"/>
            <a:pathLst>
              <a:path h="5583848" w="8039571">
                <a:moveTo>
                  <a:pt x="0" y="0"/>
                </a:moveTo>
                <a:lnTo>
                  <a:pt x="8039572" y="0"/>
                </a:lnTo>
                <a:lnTo>
                  <a:pt x="8039572" y="5583848"/>
                </a:lnTo>
                <a:lnTo>
                  <a:pt x="0" y="55838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717303">
            <a:off x="1078256" y="-2465517"/>
            <a:ext cx="6412656" cy="4114800"/>
          </a:xfrm>
          <a:custGeom>
            <a:avLst/>
            <a:gdLst/>
            <a:ahLst/>
            <a:cxnLst/>
            <a:rect r="r" b="b" t="t" l="l"/>
            <a:pathLst>
              <a:path h="4114800" w="6412656">
                <a:moveTo>
                  <a:pt x="0" y="0"/>
                </a:moveTo>
                <a:lnTo>
                  <a:pt x="6412657" y="0"/>
                </a:lnTo>
                <a:lnTo>
                  <a:pt x="641265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530233" y="5498404"/>
            <a:ext cx="6012231" cy="5641597"/>
          </a:xfrm>
          <a:custGeom>
            <a:avLst/>
            <a:gdLst/>
            <a:ahLst/>
            <a:cxnLst/>
            <a:rect r="r" b="b" t="t" l="l"/>
            <a:pathLst>
              <a:path h="5641597" w="6012231">
                <a:moveTo>
                  <a:pt x="0" y="0"/>
                </a:moveTo>
                <a:lnTo>
                  <a:pt x="6012231" y="0"/>
                </a:lnTo>
                <a:lnTo>
                  <a:pt x="6012231" y="5641597"/>
                </a:lnTo>
                <a:lnTo>
                  <a:pt x="0" y="564159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true" flipV="false" rot="228063">
            <a:off x="-239361" y="8513504"/>
            <a:ext cx="3001045" cy="2529807"/>
          </a:xfrm>
          <a:custGeom>
            <a:avLst/>
            <a:gdLst/>
            <a:ahLst/>
            <a:cxnLst/>
            <a:rect r="r" b="b" t="t" l="l"/>
            <a:pathLst>
              <a:path h="2529807" w="3001045">
                <a:moveTo>
                  <a:pt x="3001045" y="0"/>
                </a:moveTo>
                <a:lnTo>
                  <a:pt x="0" y="0"/>
                </a:lnTo>
                <a:lnTo>
                  <a:pt x="0" y="2529806"/>
                </a:lnTo>
                <a:lnTo>
                  <a:pt x="3001045" y="2529806"/>
                </a:lnTo>
                <a:lnTo>
                  <a:pt x="3001045"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5142693">
            <a:off x="11998389" y="-82140"/>
            <a:ext cx="1240050" cy="1799545"/>
          </a:xfrm>
          <a:custGeom>
            <a:avLst/>
            <a:gdLst/>
            <a:ahLst/>
            <a:cxnLst/>
            <a:rect r="r" b="b" t="t" l="l"/>
            <a:pathLst>
              <a:path h="1799545" w="1240050">
                <a:moveTo>
                  <a:pt x="0" y="0"/>
                </a:moveTo>
                <a:lnTo>
                  <a:pt x="1240050" y="0"/>
                </a:lnTo>
                <a:lnTo>
                  <a:pt x="1240050" y="1799544"/>
                </a:lnTo>
                <a:lnTo>
                  <a:pt x="0" y="17995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1717303">
            <a:off x="12287312" y="7691400"/>
            <a:ext cx="6615469" cy="4244938"/>
          </a:xfrm>
          <a:custGeom>
            <a:avLst/>
            <a:gdLst/>
            <a:ahLst/>
            <a:cxnLst/>
            <a:rect r="r" b="b" t="t" l="l"/>
            <a:pathLst>
              <a:path h="4244938" w="6615469">
                <a:moveTo>
                  <a:pt x="0" y="0"/>
                </a:moveTo>
                <a:lnTo>
                  <a:pt x="6615468" y="0"/>
                </a:lnTo>
                <a:lnTo>
                  <a:pt x="6615468" y="4244938"/>
                </a:lnTo>
                <a:lnTo>
                  <a:pt x="0" y="42449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1085091">
            <a:off x="13670944" y="5968272"/>
            <a:ext cx="7176712" cy="5689175"/>
          </a:xfrm>
          <a:custGeom>
            <a:avLst/>
            <a:gdLst/>
            <a:ahLst/>
            <a:cxnLst/>
            <a:rect r="r" b="b" t="t" l="l"/>
            <a:pathLst>
              <a:path h="5689175" w="7176712">
                <a:moveTo>
                  <a:pt x="0" y="0"/>
                </a:moveTo>
                <a:lnTo>
                  <a:pt x="7176712" y="0"/>
                </a:lnTo>
                <a:lnTo>
                  <a:pt x="7176712" y="5689175"/>
                </a:lnTo>
                <a:lnTo>
                  <a:pt x="0" y="568917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true" flipV="true" rot="10281067">
            <a:off x="15718019" y="8072539"/>
            <a:ext cx="2139654" cy="1797309"/>
          </a:xfrm>
          <a:custGeom>
            <a:avLst/>
            <a:gdLst/>
            <a:ahLst/>
            <a:cxnLst/>
            <a:rect r="r" b="b" t="t" l="l"/>
            <a:pathLst>
              <a:path h="1797309" w="2139654">
                <a:moveTo>
                  <a:pt x="2139654" y="1797309"/>
                </a:moveTo>
                <a:lnTo>
                  <a:pt x="0" y="1797309"/>
                </a:lnTo>
                <a:lnTo>
                  <a:pt x="0" y="0"/>
                </a:lnTo>
                <a:lnTo>
                  <a:pt x="2139654" y="0"/>
                </a:lnTo>
                <a:lnTo>
                  <a:pt x="2139654" y="1797309"/>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1708428">
            <a:off x="-1925391" y="1073622"/>
            <a:ext cx="7315200" cy="2194560"/>
          </a:xfrm>
          <a:custGeom>
            <a:avLst/>
            <a:gdLst/>
            <a:ahLst/>
            <a:cxnLst/>
            <a:rect r="r" b="b" t="t" l="l"/>
            <a:pathLst>
              <a:path h="2194560" w="7315200">
                <a:moveTo>
                  <a:pt x="0" y="0"/>
                </a:moveTo>
                <a:lnTo>
                  <a:pt x="7315200" y="0"/>
                </a:lnTo>
                <a:lnTo>
                  <a:pt x="7315200" y="2194560"/>
                </a:lnTo>
                <a:lnTo>
                  <a:pt x="0" y="219456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4532684">
            <a:off x="86123" y="5599496"/>
            <a:ext cx="1240050" cy="1799545"/>
          </a:xfrm>
          <a:custGeom>
            <a:avLst/>
            <a:gdLst/>
            <a:ahLst/>
            <a:cxnLst/>
            <a:rect r="r" b="b" t="t" l="l"/>
            <a:pathLst>
              <a:path h="1799545" w="1240050">
                <a:moveTo>
                  <a:pt x="0" y="0"/>
                </a:moveTo>
                <a:lnTo>
                  <a:pt x="1240049" y="0"/>
                </a:lnTo>
                <a:lnTo>
                  <a:pt x="1240049" y="1799544"/>
                </a:lnTo>
                <a:lnTo>
                  <a:pt x="0" y="17995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true" flipV="false" rot="-10260044">
            <a:off x="15430065" y="-578048"/>
            <a:ext cx="3001045" cy="2529807"/>
          </a:xfrm>
          <a:custGeom>
            <a:avLst/>
            <a:gdLst/>
            <a:ahLst/>
            <a:cxnLst/>
            <a:rect r="r" b="b" t="t" l="l"/>
            <a:pathLst>
              <a:path h="2529807" w="3001045">
                <a:moveTo>
                  <a:pt x="3001045" y="0"/>
                </a:moveTo>
                <a:lnTo>
                  <a:pt x="0" y="0"/>
                </a:lnTo>
                <a:lnTo>
                  <a:pt x="0" y="2529806"/>
                </a:lnTo>
                <a:lnTo>
                  <a:pt x="3001045" y="2529806"/>
                </a:lnTo>
                <a:lnTo>
                  <a:pt x="3001045"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8853935">
            <a:off x="106301" y="-215936"/>
            <a:ext cx="1240050" cy="1799545"/>
          </a:xfrm>
          <a:custGeom>
            <a:avLst/>
            <a:gdLst/>
            <a:ahLst/>
            <a:cxnLst/>
            <a:rect r="r" b="b" t="t" l="l"/>
            <a:pathLst>
              <a:path h="1799545" w="1240050">
                <a:moveTo>
                  <a:pt x="0" y="0"/>
                </a:moveTo>
                <a:lnTo>
                  <a:pt x="1240050" y="0"/>
                </a:lnTo>
                <a:lnTo>
                  <a:pt x="1240050" y="1799545"/>
                </a:lnTo>
                <a:lnTo>
                  <a:pt x="0" y="1799545"/>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5" id="15"/>
          <p:cNvSpPr/>
          <p:nvPr/>
        </p:nvSpPr>
        <p:spPr>
          <a:xfrm flipH="false" flipV="false" rot="2700000">
            <a:off x="10887114" y="8645378"/>
            <a:ext cx="1369210" cy="1986980"/>
          </a:xfrm>
          <a:custGeom>
            <a:avLst/>
            <a:gdLst/>
            <a:ahLst/>
            <a:cxnLst/>
            <a:rect r="r" b="b" t="t" l="l"/>
            <a:pathLst>
              <a:path h="1986980" w="1369210">
                <a:moveTo>
                  <a:pt x="0" y="0"/>
                </a:moveTo>
                <a:lnTo>
                  <a:pt x="1369210" y="0"/>
                </a:lnTo>
                <a:lnTo>
                  <a:pt x="1369210" y="1986980"/>
                </a:lnTo>
                <a:lnTo>
                  <a:pt x="0" y="1986980"/>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6" id="16"/>
          <p:cNvSpPr/>
          <p:nvPr/>
        </p:nvSpPr>
        <p:spPr>
          <a:xfrm flipH="false" flipV="false" rot="5662259">
            <a:off x="17254973" y="2196175"/>
            <a:ext cx="1240050" cy="1799545"/>
          </a:xfrm>
          <a:custGeom>
            <a:avLst/>
            <a:gdLst/>
            <a:ahLst/>
            <a:cxnLst/>
            <a:rect r="r" b="b" t="t" l="l"/>
            <a:pathLst>
              <a:path h="1799545" w="1240050">
                <a:moveTo>
                  <a:pt x="0" y="0"/>
                </a:moveTo>
                <a:lnTo>
                  <a:pt x="1240050" y="0"/>
                </a:lnTo>
                <a:lnTo>
                  <a:pt x="1240050" y="1799545"/>
                </a:lnTo>
                <a:lnTo>
                  <a:pt x="0" y="1799545"/>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TextBox 17" id="17"/>
          <p:cNvSpPr txBox="true"/>
          <p:nvPr/>
        </p:nvSpPr>
        <p:spPr>
          <a:xfrm rot="0">
            <a:off x="2914094" y="4313494"/>
            <a:ext cx="12336584" cy="1184910"/>
          </a:xfrm>
          <a:prstGeom prst="rect">
            <a:avLst/>
          </a:prstGeom>
        </p:spPr>
        <p:txBody>
          <a:bodyPr anchor="t" rtlCol="false" tIns="0" lIns="0" bIns="0" rIns="0">
            <a:spAutoFit/>
          </a:bodyPr>
          <a:lstStyle/>
          <a:p>
            <a:pPr algn="ctr">
              <a:lnSpc>
                <a:spcPts val="9240"/>
              </a:lnSpc>
            </a:pPr>
            <a:r>
              <a:rPr lang="en-US" sz="6600" spc="686">
                <a:solidFill>
                  <a:srgbClr val="543324"/>
                </a:solidFill>
                <a:latin typeface="Poppins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9F5F1"/>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866551" y="6226842"/>
            <a:ext cx="8444127" cy="5634536"/>
          </a:xfrm>
          <a:custGeom>
            <a:avLst/>
            <a:gdLst/>
            <a:ahLst/>
            <a:cxnLst/>
            <a:rect r="r" b="b" t="t" l="l"/>
            <a:pathLst>
              <a:path h="5634536" w="8444127">
                <a:moveTo>
                  <a:pt x="0" y="0"/>
                </a:moveTo>
                <a:lnTo>
                  <a:pt x="8444127" y="0"/>
                </a:lnTo>
                <a:lnTo>
                  <a:pt x="8444127" y="5634536"/>
                </a:lnTo>
                <a:lnTo>
                  <a:pt x="0" y="56345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07107" y="-846788"/>
            <a:ext cx="8039571" cy="5583848"/>
          </a:xfrm>
          <a:custGeom>
            <a:avLst/>
            <a:gdLst/>
            <a:ahLst/>
            <a:cxnLst/>
            <a:rect r="r" b="b" t="t" l="l"/>
            <a:pathLst>
              <a:path h="5583848" w="8039571">
                <a:moveTo>
                  <a:pt x="0" y="0"/>
                </a:moveTo>
                <a:lnTo>
                  <a:pt x="8039571" y="0"/>
                </a:lnTo>
                <a:lnTo>
                  <a:pt x="8039571" y="5583848"/>
                </a:lnTo>
                <a:lnTo>
                  <a:pt x="0" y="55838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9082696">
            <a:off x="11313151" y="8932688"/>
            <a:ext cx="5815483" cy="3731612"/>
          </a:xfrm>
          <a:custGeom>
            <a:avLst/>
            <a:gdLst/>
            <a:ahLst/>
            <a:cxnLst/>
            <a:rect r="r" b="b" t="t" l="l"/>
            <a:pathLst>
              <a:path h="3731612" w="5815483">
                <a:moveTo>
                  <a:pt x="0" y="0"/>
                </a:moveTo>
                <a:lnTo>
                  <a:pt x="5815483" y="0"/>
                </a:lnTo>
                <a:lnTo>
                  <a:pt x="5815483" y="3731613"/>
                </a:lnTo>
                <a:lnTo>
                  <a:pt x="0" y="37316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0800000">
            <a:off x="14066708" y="-1510097"/>
            <a:ext cx="6012231" cy="5641597"/>
          </a:xfrm>
          <a:custGeom>
            <a:avLst/>
            <a:gdLst/>
            <a:ahLst/>
            <a:cxnLst/>
            <a:rect r="r" b="b" t="t" l="l"/>
            <a:pathLst>
              <a:path h="5641597" w="6012231">
                <a:moveTo>
                  <a:pt x="0" y="0"/>
                </a:moveTo>
                <a:lnTo>
                  <a:pt x="6012231" y="0"/>
                </a:lnTo>
                <a:lnTo>
                  <a:pt x="6012231" y="5641598"/>
                </a:lnTo>
                <a:lnTo>
                  <a:pt x="0" y="56415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true" flipV="false" rot="-10571936">
            <a:off x="15765080" y="-1219654"/>
            <a:ext cx="3001045" cy="2529807"/>
          </a:xfrm>
          <a:custGeom>
            <a:avLst/>
            <a:gdLst/>
            <a:ahLst/>
            <a:cxnLst/>
            <a:rect r="r" b="b" t="t" l="l"/>
            <a:pathLst>
              <a:path h="2529807" w="3001045">
                <a:moveTo>
                  <a:pt x="3001045" y="0"/>
                </a:moveTo>
                <a:lnTo>
                  <a:pt x="0" y="0"/>
                </a:lnTo>
                <a:lnTo>
                  <a:pt x="0" y="2529806"/>
                </a:lnTo>
                <a:lnTo>
                  <a:pt x="3001045" y="2529806"/>
                </a:lnTo>
                <a:lnTo>
                  <a:pt x="3001045"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5520088">
            <a:off x="5535617" y="9313815"/>
            <a:ext cx="1240050" cy="1799545"/>
          </a:xfrm>
          <a:custGeom>
            <a:avLst/>
            <a:gdLst/>
            <a:ahLst/>
            <a:cxnLst/>
            <a:rect r="r" b="b" t="t" l="l"/>
            <a:pathLst>
              <a:path h="1799545" w="1240050">
                <a:moveTo>
                  <a:pt x="0" y="0"/>
                </a:moveTo>
                <a:lnTo>
                  <a:pt x="1240049" y="0"/>
                </a:lnTo>
                <a:lnTo>
                  <a:pt x="1240049" y="1799544"/>
                </a:lnTo>
                <a:lnTo>
                  <a:pt x="0" y="17995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9082696">
            <a:off x="-1242811" y="-1965283"/>
            <a:ext cx="6615469" cy="4244938"/>
          </a:xfrm>
          <a:custGeom>
            <a:avLst/>
            <a:gdLst/>
            <a:ahLst/>
            <a:cxnLst/>
            <a:rect r="r" b="b" t="t" l="l"/>
            <a:pathLst>
              <a:path h="4244938" w="6615469">
                <a:moveTo>
                  <a:pt x="0" y="0"/>
                </a:moveTo>
                <a:lnTo>
                  <a:pt x="6615469" y="0"/>
                </a:lnTo>
                <a:lnTo>
                  <a:pt x="6615469" y="4244938"/>
                </a:lnTo>
                <a:lnTo>
                  <a:pt x="0" y="42449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9714908">
            <a:off x="-3187686" y="-1686391"/>
            <a:ext cx="7176712" cy="5689175"/>
          </a:xfrm>
          <a:custGeom>
            <a:avLst/>
            <a:gdLst/>
            <a:ahLst/>
            <a:cxnLst/>
            <a:rect r="r" b="b" t="t" l="l"/>
            <a:pathLst>
              <a:path h="5689175" w="7176712">
                <a:moveTo>
                  <a:pt x="0" y="0"/>
                </a:moveTo>
                <a:lnTo>
                  <a:pt x="7176711" y="0"/>
                </a:lnTo>
                <a:lnTo>
                  <a:pt x="7176711" y="5689175"/>
                </a:lnTo>
                <a:lnTo>
                  <a:pt x="0" y="568917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true" flipV="true" rot="-518932">
            <a:off x="355536" y="234363"/>
            <a:ext cx="1891279" cy="1588674"/>
          </a:xfrm>
          <a:custGeom>
            <a:avLst/>
            <a:gdLst/>
            <a:ahLst/>
            <a:cxnLst/>
            <a:rect r="r" b="b" t="t" l="l"/>
            <a:pathLst>
              <a:path h="1588674" w="1891279">
                <a:moveTo>
                  <a:pt x="1891279" y="1588674"/>
                </a:moveTo>
                <a:lnTo>
                  <a:pt x="0" y="1588674"/>
                </a:lnTo>
                <a:lnTo>
                  <a:pt x="0" y="0"/>
                </a:lnTo>
                <a:lnTo>
                  <a:pt x="1891279" y="0"/>
                </a:lnTo>
                <a:lnTo>
                  <a:pt x="1891279" y="1588674"/>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8613826">
            <a:off x="13423452" y="7771834"/>
            <a:ext cx="5950559" cy="1785168"/>
          </a:xfrm>
          <a:custGeom>
            <a:avLst/>
            <a:gdLst/>
            <a:ahLst/>
            <a:cxnLst/>
            <a:rect r="r" b="b" t="t" l="l"/>
            <a:pathLst>
              <a:path h="1785168" w="5950559">
                <a:moveTo>
                  <a:pt x="0" y="0"/>
                </a:moveTo>
                <a:lnTo>
                  <a:pt x="5950560" y="0"/>
                </a:lnTo>
                <a:lnTo>
                  <a:pt x="5950560" y="1785168"/>
                </a:lnTo>
                <a:lnTo>
                  <a:pt x="0" y="178516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6267315">
            <a:off x="17200592" y="2332904"/>
            <a:ext cx="1240050" cy="1799545"/>
          </a:xfrm>
          <a:custGeom>
            <a:avLst/>
            <a:gdLst/>
            <a:ahLst/>
            <a:cxnLst/>
            <a:rect r="r" b="b" t="t" l="l"/>
            <a:pathLst>
              <a:path h="1799545" w="1240050">
                <a:moveTo>
                  <a:pt x="0" y="0"/>
                </a:moveTo>
                <a:lnTo>
                  <a:pt x="1240050" y="0"/>
                </a:lnTo>
                <a:lnTo>
                  <a:pt x="1240050" y="1799544"/>
                </a:lnTo>
                <a:lnTo>
                  <a:pt x="0" y="1799544"/>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3" id="13"/>
          <p:cNvSpPr/>
          <p:nvPr/>
        </p:nvSpPr>
        <p:spPr>
          <a:xfrm flipH="true" flipV="false" rot="553028">
            <a:off x="-158116" y="8696047"/>
            <a:ext cx="2518190" cy="2122772"/>
          </a:xfrm>
          <a:custGeom>
            <a:avLst/>
            <a:gdLst/>
            <a:ahLst/>
            <a:cxnLst/>
            <a:rect r="r" b="b" t="t" l="l"/>
            <a:pathLst>
              <a:path h="2122772" w="2518190">
                <a:moveTo>
                  <a:pt x="2518190" y="0"/>
                </a:moveTo>
                <a:lnTo>
                  <a:pt x="0" y="0"/>
                </a:lnTo>
                <a:lnTo>
                  <a:pt x="0" y="2122772"/>
                </a:lnTo>
                <a:lnTo>
                  <a:pt x="2518190" y="2122772"/>
                </a:lnTo>
                <a:lnTo>
                  <a:pt x="251819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4" id="14"/>
          <p:cNvSpPr/>
          <p:nvPr/>
        </p:nvSpPr>
        <p:spPr>
          <a:xfrm flipH="false" flipV="false" rot="1946064">
            <a:off x="17067232" y="8568717"/>
            <a:ext cx="1240050" cy="1799545"/>
          </a:xfrm>
          <a:custGeom>
            <a:avLst/>
            <a:gdLst/>
            <a:ahLst/>
            <a:cxnLst/>
            <a:rect r="r" b="b" t="t" l="l"/>
            <a:pathLst>
              <a:path h="1799545" w="1240050">
                <a:moveTo>
                  <a:pt x="0" y="0"/>
                </a:moveTo>
                <a:lnTo>
                  <a:pt x="1240050" y="0"/>
                </a:lnTo>
                <a:lnTo>
                  <a:pt x="1240050" y="1799544"/>
                </a:lnTo>
                <a:lnTo>
                  <a:pt x="0" y="1799544"/>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5" id="15"/>
          <p:cNvSpPr/>
          <p:nvPr/>
        </p:nvSpPr>
        <p:spPr>
          <a:xfrm flipH="false" flipV="false" rot="-8100000">
            <a:off x="5051784" y="-661941"/>
            <a:ext cx="1369210" cy="1986980"/>
          </a:xfrm>
          <a:custGeom>
            <a:avLst/>
            <a:gdLst/>
            <a:ahLst/>
            <a:cxnLst/>
            <a:rect r="r" b="b" t="t" l="l"/>
            <a:pathLst>
              <a:path h="1986980" w="1369210">
                <a:moveTo>
                  <a:pt x="0" y="0"/>
                </a:moveTo>
                <a:lnTo>
                  <a:pt x="1369210" y="0"/>
                </a:lnTo>
                <a:lnTo>
                  <a:pt x="1369210" y="1986980"/>
                </a:lnTo>
                <a:lnTo>
                  <a:pt x="0" y="1986980"/>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6" id="16"/>
          <p:cNvSpPr/>
          <p:nvPr/>
        </p:nvSpPr>
        <p:spPr>
          <a:xfrm flipH="false" flipV="false" rot="-5137740">
            <a:off x="-217433" y="6628317"/>
            <a:ext cx="1240050" cy="1799545"/>
          </a:xfrm>
          <a:custGeom>
            <a:avLst/>
            <a:gdLst/>
            <a:ahLst/>
            <a:cxnLst/>
            <a:rect r="r" b="b" t="t" l="l"/>
            <a:pathLst>
              <a:path h="1799545" w="1240050">
                <a:moveTo>
                  <a:pt x="0" y="0"/>
                </a:moveTo>
                <a:lnTo>
                  <a:pt x="1240050" y="0"/>
                </a:lnTo>
                <a:lnTo>
                  <a:pt x="1240050" y="1799544"/>
                </a:lnTo>
                <a:lnTo>
                  <a:pt x="0" y="1799544"/>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TextBox 17" id="17"/>
          <p:cNvSpPr txBox="true"/>
          <p:nvPr/>
        </p:nvSpPr>
        <p:spPr>
          <a:xfrm rot="0">
            <a:off x="2386081" y="1478447"/>
            <a:ext cx="13260347" cy="796290"/>
          </a:xfrm>
          <a:prstGeom prst="rect">
            <a:avLst/>
          </a:prstGeom>
        </p:spPr>
        <p:txBody>
          <a:bodyPr anchor="t" rtlCol="false" tIns="0" lIns="0" bIns="0" rIns="0">
            <a:spAutoFit/>
          </a:bodyPr>
          <a:lstStyle/>
          <a:p>
            <a:pPr algn="ctr">
              <a:lnSpc>
                <a:spcPts val="6104"/>
              </a:lnSpc>
            </a:pPr>
            <a:r>
              <a:rPr lang="en-US" sz="5499">
                <a:solidFill>
                  <a:srgbClr val="3B5060"/>
                </a:solidFill>
                <a:latin typeface="Halimum"/>
              </a:rPr>
              <a:t>Table of</a:t>
            </a:r>
          </a:p>
        </p:txBody>
      </p:sp>
      <p:sp>
        <p:nvSpPr>
          <p:cNvPr name="TextBox 18" id="18"/>
          <p:cNvSpPr txBox="true"/>
          <p:nvPr/>
        </p:nvSpPr>
        <p:spPr>
          <a:xfrm rot="0">
            <a:off x="8893261" y="3904876"/>
            <a:ext cx="3867617" cy="451537"/>
          </a:xfrm>
          <a:prstGeom prst="rect">
            <a:avLst/>
          </a:prstGeom>
        </p:spPr>
        <p:txBody>
          <a:bodyPr anchor="t" rtlCol="false" tIns="0" lIns="0" bIns="0" rIns="0">
            <a:spAutoFit/>
          </a:bodyPr>
          <a:lstStyle/>
          <a:p>
            <a:pPr>
              <a:lnSpc>
                <a:spcPts val="3462"/>
              </a:lnSpc>
            </a:pPr>
            <a:r>
              <a:rPr lang="en-US" sz="2472">
                <a:solidFill>
                  <a:srgbClr val="3B5060"/>
                </a:solidFill>
                <a:latin typeface="Poppins Bold"/>
              </a:rPr>
              <a:t>Definition</a:t>
            </a:r>
          </a:p>
        </p:txBody>
      </p:sp>
      <p:sp>
        <p:nvSpPr>
          <p:cNvPr name="TextBox 19" id="19"/>
          <p:cNvSpPr txBox="true"/>
          <p:nvPr/>
        </p:nvSpPr>
        <p:spPr>
          <a:xfrm rot="0">
            <a:off x="7291633" y="3532718"/>
            <a:ext cx="1413956" cy="993496"/>
          </a:xfrm>
          <a:prstGeom prst="rect">
            <a:avLst/>
          </a:prstGeom>
        </p:spPr>
        <p:txBody>
          <a:bodyPr anchor="t" rtlCol="false" tIns="0" lIns="0" bIns="0" rIns="0">
            <a:spAutoFit/>
          </a:bodyPr>
          <a:lstStyle/>
          <a:p>
            <a:pPr algn="ctr">
              <a:lnSpc>
                <a:spcPts val="7715"/>
              </a:lnSpc>
            </a:pPr>
            <a:r>
              <a:rPr lang="en-US" sz="5510" spc="363">
                <a:solidFill>
                  <a:srgbClr val="3B5060"/>
                </a:solidFill>
                <a:latin typeface="Poppins Bold"/>
              </a:rPr>
              <a:t>01</a:t>
            </a:r>
          </a:p>
        </p:txBody>
      </p:sp>
      <p:sp>
        <p:nvSpPr>
          <p:cNvPr name="TextBox 20" id="20"/>
          <p:cNvSpPr txBox="true"/>
          <p:nvPr/>
        </p:nvSpPr>
        <p:spPr>
          <a:xfrm rot="0">
            <a:off x="8893261" y="4772353"/>
            <a:ext cx="3867617" cy="451537"/>
          </a:xfrm>
          <a:prstGeom prst="rect">
            <a:avLst/>
          </a:prstGeom>
        </p:spPr>
        <p:txBody>
          <a:bodyPr anchor="t" rtlCol="false" tIns="0" lIns="0" bIns="0" rIns="0">
            <a:spAutoFit/>
          </a:bodyPr>
          <a:lstStyle/>
          <a:p>
            <a:pPr>
              <a:lnSpc>
                <a:spcPts val="3462"/>
              </a:lnSpc>
            </a:pPr>
            <a:r>
              <a:rPr lang="en-US" sz="2472">
                <a:solidFill>
                  <a:srgbClr val="3B5060"/>
                </a:solidFill>
                <a:latin typeface="Poppins Bold"/>
              </a:rPr>
              <a:t>Scope Of Project</a:t>
            </a:r>
          </a:p>
        </p:txBody>
      </p:sp>
      <p:sp>
        <p:nvSpPr>
          <p:cNvPr name="TextBox 21" id="21"/>
          <p:cNvSpPr txBox="true"/>
          <p:nvPr/>
        </p:nvSpPr>
        <p:spPr>
          <a:xfrm rot="0">
            <a:off x="7291633" y="4402389"/>
            <a:ext cx="1413956" cy="993496"/>
          </a:xfrm>
          <a:prstGeom prst="rect">
            <a:avLst/>
          </a:prstGeom>
        </p:spPr>
        <p:txBody>
          <a:bodyPr anchor="t" rtlCol="false" tIns="0" lIns="0" bIns="0" rIns="0">
            <a:spAutoFit/>
          </a:bodyPr>
          <a:lstStyle/>
          <a:p>
            <a:pPr algn="ctr">
              <a:lnSpc>
                <a:spcPts val="7715"/>
              </a:lnSpc>
            </a:pPr>
            <a:r>
              <a:rPr lang="en-US" sz="5510" spc="363">
                <a:solidFill>
                  <a:srgbClr val="3B5060"/>
                </a:solidFill>
                <a:latin typeface="Poppins Bold"/>
              </a:rPr>
              <a:t>02</a:t>
            </a:r>
          </a:p>
        </p:txBody>
      </p:sp>
      <p:sp>
        <p:nvSpPr>
          <p:cNvPr name="TextBox 22" id="22"/>
          <p:cNvSpPr txBox="true"/>
          <p:nvPr/>
        </p:nvSpPr>
        <p:spPr>
          <a:xfrm rot="0">
            <a:off x="8893261" y="5642990"/>
            <a:ext cx="3867617" cy="451537"/>
          </a:xfrm>
          <a:prstGeom prst="rect">
            <a:avLst/>
          </a:prstGeom>
        </p:spPr>
        <p:txBody>
          <a:bodyPr anchor="t" rtlCol="false" tIns="0" lIns="0" bIns="0" rIns="0">
            <a:spAutoFit/>
          </a:bodyPr>
          <a:lstStyle/>
          <a:p>
            <a:pPr>
              <a:lnSpc>
                <a:spcPts val="3462"/>
              </a:lnSpc>
            </a:pPr>
            <a:r>
              <a:rPr lang="en-US" sz="2472">
                <a:solidFill>
                  <a:srgbClr val="3B5060"/>
                </a:solidFill>
                <a:latin typeface="Poppins Bold"/>
              </a:rPr>
              <a:t>Purpose</a:t>
            </a:r>
          </a:p>
        </p:txBody>
      </p:sp>
      <p:sp>
        <p:nvSpPr>
          <p:cNvPr name="TextBox 23" id="23"/>
          <p:cNvSpPr txBox="true"/>
          <p:nvPr/>
        </p:nvSpPr>
        <p:spPr>
          <a:xfrm rot="0">
            <a:off x="7291633" y="5270833"/>
            <a:ext cx="1413956" cy="993496"/>
          </a:xfrm>
          <a:prstGeom prst="rect">
            <a:avLst/>
          </a:prstGeom>
        </p:spPr>
        <p:txBody>
          <a:bodyPr anchor="t" rtlCol="false" tIns="0" lIns="0" bIns="0" rIns="0">
            <a:spAutoFit/>
          </a:bodyPr>
          <a:lstStyle/>
          <a:p>
            <a:pPr algn="ctr">
              <a:lnSpc>
                <a:spcPts val="7715"/>
              </a:lnSpc>
            </a:pPr>
            <a:r>
              <a:rPr lang="en-US" sz="5510" spc="363">
                <a:solidFill>
                  <a:srgbClr val="3B5060"/>
                </a:solidFill>
                <a:latin typeface="Poppins Bold"/>
              </a:rPr>
              <a:t>03</a:t>
            </a:r>
          </a:p>
        </p:txBody>
      </p:sp>
      <p:sp>
        <p:nvSpPr>
          <p:cNvPr name="TextBox 24" id="24"/>
          <p:cNvSpPr txBox="true"/>
          <p:nvPr/>
        </p:nvSpPr>
        <p:spPr>
          <a:xfrm rot="0">
            <a:off x="8893261" y="6420049"/>
            <a:ext cx="3867617" cy="451537"/>
          </a:xfrm>
          <a:prstGeom prst="rect">
            <a:avLst/>
          </a:prstGeom>
        </p:spPr>
        <p:txBody>
          <a:bodyPr anchor="t" rtlCol="false" tIns="0" lIns="0" bIns="0" rIns="0">
            <a:spAutoFit/>
          </a:bodyPr>
          <a:lstStyle/>
          <a:p>
            <a:pPr>
              <a:lnSpc>
                <a:spcPts val="3462"/>
              </a:lnSpc>
            </a:pPr>
            <a:r>
              <a:rPr lang="en-US" sz="2472">
                <a:solidFill>
                  <a:srgbClr val="3B5060"/>
                </a:solidFill>
                <a:latin typeface="Poppins Bold"/>
              </a:rPr>
              <a:t>Diagrams</a:t>
            </a:r>
          </a:p>
        </p:txBody>
      </p:sp>
      <p:sp>
        <p:nvSpPr>
          <p:cNvPr name="TextBox 25" id="25"/>
          <p:cNvSpPr txBox="true"/>
          <p:nvPr/>
        </p:nvSpPr>
        <p:spPr>
          <a:xfrm rot="0">
            <a:off x="7291633" y="6140503"/>
            <a:ext cx="1413956" cy="993496"/>
          </a:xfrm>
          <a:prstGeom prst="rect">
            <a:avLst/>
          </a:prstGeom>
        </p:spPr>
        <p:txBody>
          <a:bodyPr anchor="t" rtlCol="false" tIns="0" lIns="0" bIns="0" rIns="0">
            <a:spAutoFit/>
          </a:bodyPr>
          <a:lstStyle/>
          <a:p>
            <a:pPr algn="ctr">
              <a:lnSpc>
                <a:spcPts val="7715"/>
              </a:lnSpc>
            </a:pPr>
            <a:r>
              <a:rPr lang="en-US" sz="5510" spc="363">
                <a:solidFill>
                  <a:srgbClr val="3B5060"/>
                </a:solidFill>
                <a:latin typeface="Poppins Bold"/>
              </a:rPr>
              <a:t>04</a:t>
            </a:r>
          </a:p>
        </p:txBody>
      </p:sp>
      <p:sp>
        <p:nvSpPr>
          <p:cNvPr name="TextBox 26" id="26"/>
          <p:cNvSpPr txBox="true"/>
          <p:nvPr/>
        </p:nvSpPr>
        <p:spPr>
          <a:xfrm rot="0">
            <a:off x="3811567" y="2002903"/>
            <a:ext cx="10409374" cy="1119559"/>
          </a:xfrm>
          <a:prstGeom prst="rect">
            <a:avLst/>
          </a:prstGeom>
        </p:spPr>
        <p:txBody>
          <a:bodyPr anchor="t" rtlCol="false" tIns="0" lIns="0" bIns="0" rIns="0">
            <a:spAutoFit/>
          </a:bodyPr>
          <a:lstStyle/>
          <a:p>
            <a:pPr algn="ctr">
              <a:lnSpc>
                <a:spcPts val="8642"/>
              </a:lnSpc>
            </a:pPr>
            <a:r>
              <a:rPr lang="en-US" sz="6172" spc="2240">
                <a:solidFill>
                  <a:srgbClr val="3B5060"/>
                </a:solidFill>
                <a:latin typeface="Poppins Bold"/>
              </a:rPr>
              <a:t>CONTENTS</a:t>
            </a:r>
          </a:p>
        </p:txBody>
      </p:sp>
      <p:sp>
        <p:nvSpPr>
          <p:cNvPr name="TextBox 27" id="27"/>
          <p:cNvSpPr txBox="true"/>
          <p:nvPr/>
        </p:nvSpPr>
        <p:spPr>
          <a:xfrm rot="0">
            <a:off x="7291633" y="7010174"/>
            <a:ext cx="1413956" cy="993496"/>
          </a:xfrm>
          <a:prstGeom prst="rect">
            <a:avLst/>
          </a:prstGeom>
        </p:spPr>
        <p:txBody>
          <a:bodyPr anchor="t" rtlCol="false" tIns="0" lIns="0" bIns="0" rIns="0">
            <a:spAutoFit/>
          </a:bodyPr>
          <a:lstStyle/>
          <a:p>
            <a:pPr algn="ctr">
              <a:lnSpc>
                <a:spcPts val="7715"/>
              </a:lnSpc>
            </a:pPr>
            <a:r>
              <a:rPr lang="en-US" sz="5510" spc="363">
                <a:solidFill>
                  <a:srgbClr val="3B5060"/>
                </a:solidFill>
                <a:latin typeface="Poppins Bold"/>
              </a:rPr>
              <a:t>05</a:t>
            </a:r>
          </a:p>
        </p:txBody>
      </p:sp>
      <p:sp>
        <p:nvSpPr>
          <p:cNvPr name="TextBox 28" id="28"/>
          <p:cNvSpPr txBox="true"/>
          <p:nvPr/>
        </p:nvSpPr>
        <p:spPr>
          <a:xfrm rot="0">
            <a:off x="8893261" y="7290686"/>
            <a:ext cx="3867617" cy="451537"/>
          </a:xfrm>
          <a:prstGeom prst="rect">
            <a:avLst/>
          </a:prstGeom>
        </p:spPr>
        <p:txBody>
          <a:bodyPr anchor="t" rtlCol="false" tIns="0" lIns="0" bIns="0" rIns="0">
            <a:spAutoFit/>
          </a:bodyPr>
          <a:lstStyle/>
          <a:p>
            <a:pPr>
              <a:lnSpc>
                <a:spcPts val="3462"/>
              </a:lnSpc>
            </a:pPr>
            <a:r>
              <a:rPr lang="en-US" sz="2472">
                <a:solidFill>
                  <a:srgbClr val="3B5060"/>
                </a:solidFill>
                <a:latin typeface="Poppins Bold"/>
              </a:rPr>
              <a:t>Technology</a:t>
            </a:r>
          </a:p>
        </p:txBody>
      </p:sp>
      <p:sp>
        <p:nvSpPr>
          <p:cNvPr name="TextBox 29" id="29"/>
          <p:cNvSpPr txBox="true"/>
          <p:nvPr/>
        </p:nvSpPr>
        <p:spPr>
          <a:xfrm rot="0">
            <a:off x="7291633" y="7879845"/>
            <a:ext cx="1413956" cy="993496"/>
          </a:xfrm>
          <a:prstGeom prst="rect">
            <a:avLst/>
          </a:prstGeom>
        </p:spPr>
        <p:txBody>
          <a:bodyPr anchor="t" rtlCol="false" tIns="0" lIns="0" bIns="0" rIns="0">
            <a:spAutoFit/>
          </a:bodyPr>
          <a:lstStyle/>
          <a:p>
            <a:pPr algn="ctr">
              <a:lnSpc>
                <a:spcPts val="7715"/>
              </a:lnSpc>
            </a:pPr>
            <a:r>
              <a:rPr lang="en-US" sz="5510" spc="363">
                <a:solidFill>
                  <a:srgbClr val="3B5060"/>
                </a:solidFill>
                <a:latin typeface="Poppins Bold"/>
              </a:rPr>
              <a:t>06</a:t>
            </a:r>
          </a:p>
        </p:txBody>
      </p:sp>
      <p:sp>
        <p:nvSpPr>
          <p:cNvPr name="TextBox 30" id="30"/>
          <p:cNvSpPr txBox="true"/>
          <p:nvPr/>
        </p:nvSpPr>
        <p:spPr>
          <a:xfrm rot="0">
            <a:off x="8893261" y="8161323"/>
            <a:ext cx="3867617" cy="451537"/>
          </a:xfrm>
          <a:prstGeom prst="rect">
            <a:avLst/>
          </a:prstGeom>
        </p:spPr>
        <p:txBody>
          <a:bodyPr anchor="t" rtlCol="false" tIns="0" lIns="0" bIns="0" rIns="0">
            <a:spAutoFit/>
          </a:bodyPr>
          <a:lstStyle/>
          <a:p>
            <a:pPr>
              <a:lnSpc>
                <a:spcPts val="3462"/>
              </a:lnSpc>
            </a:pPr>
            <a:r>
              <a:rPr lang="en-US" sz="2472">
                <a:solidFill>
                  <a:srgbClr val="3B5060"/>
                </a:solidFill>
                <a:latin typeface="Poppins Bold"/>
              </a:rPr>
              <a:t>Screenshots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CBB6AC"/>
        </a:solidFill>
      </p:bgPr>
    </p:bg>
    <p:spTree>
      <p:nvGrpSpPr>
        <p:cNvPr id="1" name=""/>
        <p:cNvGrpSpPr/>
        <p:nvPr/>
      </p:nvGrpSpPr>
      <p:grpSpPr>
        <a:xfrm>
          <a:off x="0" y="0"/>
          <a:ext cx="0" cy="0"/>
          <a:chOff x="0" y="0"/>
          <a:chExt cx="0" cy="0"/>
        </a:xfrm>
      </p:grpSpPr>
      <p:sp>
        <p:nvSpPr>
          <p:cNvPr name="Freeform 2" id="2"/>
          <p:cNvSpPr/>
          <p:nvPr/>
        </p:nvSpPr>
        <p:spPr>
          <a:xfrm flipH="false" flipV="false" rot="0">
            <a:off x="10508256" y="-408117"/>
            <a:ext cx="8444127" cy="5634536"/>
          </a:xfrm>
          <a:custGeom>
            <a:avLst/>
            <a:gdLst/>
            <a:ahLst/>
            <a:cxnLst/>
            <a:rect r="r" b="b" t="t" l="l"/>
            <a:pathLst>
              <a:path h="5634536" w="8444127">
                <a:moveTo>
                  <a:pt x="0" y="0"/>
                </a:moveTo>
                <a:lnTo>
                  <a:pt x="8444127" y="0"/>
                </a:lnTo>
                <a:lnTo>
                  <a:pt x="8444127" y="5634536"/>
                </a:lnTo>
                <a:lnTo>
                  <a:pt x="0" y="56345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519839" y="5241612"/>
            <a:ext cx="8039571" cy="5583848"/>
          </a:xfrm>
          <a:custGeom>
            <a:avLst/>
            <a:gdLst/>
            <a:ahLst/>
            <a:cxnLst/>
            <a:rect r="r" b="b" t="t" l="l"/>
            <a:pathLst>
              <a:path h="5583848" w="8039571">
                <a:moveTo>
                  <a:pt x="0" y="0"/>
                </a:moveTo>
                <a:lnTo>
                  <a:pt x="8039572" y="0"/>
                </a:lnTo>
                <a:lnTo>
                  <a:pt x="8039572" y="5583848"/>
                </a:lnTo>
                <a:lnTo>
                  <a:pt x="0" y="55838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717303">
            <a:off x="1078256" y="-2465517"/>
            <a:ext cx="6412656" cy="4114800"/>
          </a:xfrm>
          <a:custGeom>
            <a:avLst/>
            <a:gdLst/>
            <a:ahLst/>
            <a:cxnLst/>
            <a:rect r="r" b="b" t="t" l="l"/>
            <a:pathLst>
              <a:path h="4114800" w="6412656">
                <a:moveTo>
                  <a:pt x="0" y="0"/>
                </a:moveTo>
                <a:lnTo>
                  <a:pt x="6412657" y="0"/>
                </a:lnTo>
                <a:lnTo>
                  <a:pt x="641265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530233" y="5498404"/>
            <a:ext cx="6012231" cy="5641597"/>
          </a:xfrm>
          <a:custGeom>
            <a:avLst/>
            <a:gdLst/>
            <a:ahLst/>
            <a:cxnLst/>
            <a:rect r="r" b="b" t="t" l="l"/>
            <a:pathLst>
              <a:path h="5641597" w="6012231">
                <a:moveTo>
                  <a:pt x="0" y="0"/>
                </a:moveTo>
                <a:lnTo>
                  <a:pt x="6012231" y="0"/>
                </a:lnTo>
                <a:lnTo>
                  <a:pt x="6012231" y="5641597"/>
                </a:lnTo>
                <a:lnTo>
                  <a:pt x="0" y="564159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true" flipV="false" rot="228063">
            <a:off x="-239361" y="8513504"/>
            <a:ext cx="3001045" cy="2529807"/>
          </a:xfrm>
          <a:custGeom>
            <a:avLst/>
            <a:gdLst/>
            <a:ahLst/>
            <a:cxnLst/>
            <a:rect r="r" b="b" t="t" l="l"/>
            <a:pathLst>
              <a:path h="2529807" w="3001045">
                <a:moveTo>
                  <a:pt x="3001045" y="0"/>
                </a:moveTo>
                <a:lnTo>
                  <a:pt x="0" y="0"/>
                </a:lnTo>
                <a:lnTo>
                  <a:pt x="0" y="2529806"/>
                </a:lnTo>
                <a:lnTo>
                  <a:pt x="3001045" y="2529806"/>
                </a:lnTo>
                <a:lnTo>
                  <a:pt x="3001045"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5142693">
            <a:off x="11998389" y="-82140"/>
            <a:ext cx="1240050" cy="1799545"/>
          </a:xfrm>
          <a:custGeom>
            <a:avLst/>
            <a:gdLst/>
            <a:ahLst/>
            <a:cxnLst/>
            <a:rect r="r" b="b" t="t" l="l"/>
            <a:pathLst>
              <a:path h="1799545" w="1240050">
                <a:moveTo>
                  <a:pt x="0" y="0"/>
                </a:moveTo>
                <a:lnTo>
                  <a:pt x="1240050" y="0"/>
                </a:lnTo>
                <a:lnTo>
                  <a:pt x="1240050" y="1799544"/>
                </a:lnTo>
                <a:lnTo>
                  <a:pt x="0" y="17995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1717303">
            <a:off x="12287312" y="7691400"/>
            <a:ext cx="6615469" cy="4244938"/>
          </a:xfrm>
          <a:custGeom>
            <a:avLst/>
            <a:gdLst/>
            <a:ahLst/>
            <a:cxnLst/>
            <a:rect r="r" b="b" t="t" l="l"/>
            <a:pathLst>
              <a:path h="4244938" w="6615469">
                <a:moveTo>
                  <a:pt x="0" y="0"/>
                </a:moveTo>
                <a:lnTo>
                  <a:pt x="6615468" y="0"/>
                </a:lnTo>
                <a:lnTo>
                  <a:pt x="6615468" y="4244938"/>
                </a:lnTo>
                <a:lnTo>
                  <a:pt x="0" y="42449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1085091">
            <a:off x="13670944" y="5968272"/>
            <a:ext cx="7176712" cy="5689175"/>
          </a:xfrm>
          <a:custGeom>
            <a:avLst/>
            <a:gdLst/>
            <a:ahLst/>
            <a:cxnLst/>
            <a:rect r="r" b="b" t="t" l="l"/>
            <a:pathLst>
              <a:path h="5689175" w="7176712">
                <a:moveTo>
                  <a:pt x="0" y="0"/>
                </a:moveTo>
                <a:lnTo>
                  <a:pt x="7176712" y="0"/>
                </a:lnTo>
                <a:lnTo>
                  <a:pt x="7176712" y="5689175"/>
                </a:lnTo>
                <a:lnTo>
                  <a:pt x="0" y="568917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true" flipV="true" rot="10281067">
            <a:off x="15718019" y="8072539"/>
            <a:ext cx="2139654" cy="1797309"/>
          </a:xfrm>
          <a:custGeom>
            <a:avLst/>
            <a:gdLst/>
            <a:ahLst/>
            <a:cxnLst/>
            <a:rect r="r" b="b" t="t" l="l"/>
            <a:pathLst>
              <a:path h="1797309" w="2139654">
                <a:moveTo>
                  <a:pt x="2139654" y="1797309"/>
                </a:moveTo>
                <a:lnTo>
                  <a:pt x="0" y="1797309"/>
                </a:lnTo>
                <a:lnTo>
                  <a:pt x="0" y="0"/>
                </a:lnTo>
                <a:lnTo>
                  <a:pt x="2139654" y="0"/>
                </a:lnTo>
                <a:lnTo>
                  <a:pt x="2139654" y="1797309"/>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1708428">
            <a:off x="-1925391" y="1073622"/>
            <a:ext cx="7315200" cy="2194560"/>
          </a:xfrm>
          <a:custGeom>
            <a:avLst/>
            <a:gdLst/>
            <a:ahLst/>
            <a:cxnLst/>
            <a:rect r="r" b="b" t="t" l="l"/>
            <a:pathLst>
              <a:path h="2194560" w="7315200">
                <a:moveTo>
                  <a:pt x="0" y="0"/>
                </a:moveTo>
                <a:lnTo>
                  <a:pt x="7315200" y="0"/>
                </a:lnTo>
                <a:lnTo>
                  <a:pt x="7315200" y="2194560"/>
                </a:lnTo>
                <a:lnTo>
                  <a:pt x="0" y="219456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4532684">
            <a:off x="86123" y="5599496"/>
            <a:ext cx="1240050" cy="1799545"/>
          </a:xfrm>
          <a:custGeom>
            <a:avLst/>
            <a:gdLst/>
            <a:ahLst/>
            <a:cxnLst/>
            <a:rect r="r" b="b" t="t" l="l"/>
            <a:pathLst>
              <a:path h="1799545" w="1240050">
                <a:moveTo>
                  <a:pt x="0" y="0"/>
                </a:moveTo>
                <a:lnTo>
                  <a:pt x="1240049" y="0"/>
                </a:lnTo>
                <a:lnTo>
                  <a:pt x="1240049" y="1799544"/>
                </a:lnTo>
                <a:lnTo>
                  <a:pt x="0" y="17995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true" flipV="false" rot="-10260044">
            <a:off x="15430065" y="-578048"/>
            <a:ext cx="3001045" cy="2529807"/>
          </a:xfrm>
          <a:custGeom>
            <a:avLst/>
            <a:gdLst/>
            <a:ahLst/>
            <a:cxnLst/>
            <a:rect r="r" b="b" t="t" l="l"/>
            <a:pathLst>
              <a:path h="2529807" w="3001045">
                <a:moveTo>
                  <a:pt x="3001045" y="0"/>
                </a:moveTo>
                <a:lnTo>
                  <a:pt x="0" y="0"/>
                </a:lnTo>
                <a:lnTo>
                  <a:pt x="0" y="2529806"/>
                </a:lnTo>
                <a:lnTo>
                  <a:pt x="3001045" y="2529806"/>
                </a:lnTo>
                <a:lnTo>
                  <a:pt x="3001045"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8853935">
            <a:off x="106301" y="-215936"/>
            <a:ext cx="1240050" cy="1799545"/>
          </a:xfrm>
          <a:custGeom>
            <a:avLst/>
            <a:gdLst/>
            <a:ahLst/>
            <a:cxnLst/>
            <a:rect r="r" b="b" t="t" l="l"/>
            <a:pathLst>
              <a:path h="1799545" w="1240050">
                <a:moveTo>
                  <a:pt x="0" y="0"/>
                </a:moveTo>
                <a:lnTo>
                  <a:pt x="1240050" y="0"/>
                </a:lnTo>
                <a:lnTo>
                  <a:pt x="1240050" y="1799545"/>
                </a:lnTo>
                <a:lnTo>
                  <a:pt x="0" y="1799545"/>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5" id="15"/>
          <p:cNvSpPr/>
          <p:nvPr/>
        </p:nvSpPr>
        <p:spPr>
          <a:xfrm flipH="false" flipV="false" rot="2700000">
            <a:off x="10887114" y="8645378"/>
            <a:ext cx="1369210" cy="1986980"/>
          </a:xfrm>
          <a:custGeom>
            <a:avLst/>
            <a:gdLst/>
            <a:ahLst/>
            <a:cxnLst/>
            <a:rect r="r" b="b" t="t" l="l"/>
            <a:pathLst>
              <a:path h="1986980" w="1369210">
                <a:moveTo>
                  <a:pt x="0" y="0"/>
                </a:moveTo>
                <a:lnTo>
                  <a:pt x="1369210" y="0"/>
                </a:lnTo>
                <a:lnTo>
                  <a:pt x="1369210" y="1986980"/>
                </a:lnTo>
                <a:lnTo>
                  <a:pt x="0" y="1986980"/>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6" id="16"/>
          <p:cNvSpPr/>
          <p:nvPr/>
        </p:nvSpPr>
        <p:spPr>
          <a:xfrm flipH="false" flipV="false" rot="5662259">
            <a:off x="17254973" y="2196175"/>
            <a:ext cx="1240050" cy="1799545"/>
          </a:xfrm>
          <a:custGeom>
            <a:avLst/>
            <a:gdLst/>
            <a:ahLst/>
            <a:cxnLst/>
            <a:rect r="r" b="b" t="t" l="l"/>
            <a:pathLst>
              <a:path h="1799545" w="1240050">
                <a:moveTo>
                  <a:pt x="0" y="0"/>
                </a:moveTo>
                <a:lnTo>
                  <a:pt x="1240050" y="0"/>
                </a:lnTo>
                <a:lnTo>
                  <a:pt x="1240050" y="1799545"/>
                </a:lnTo>
                <a:lnTo>
                  <a:pt x="0" y="1799545"/>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TextBox 17" id="17"/>
          <p:cNvSpPr txBox="true"/>
          <p:nvPr/>
        </p:nvSpPr>
        <p:spPr>
          <a:xfrm rot="0">
            <a:off x="2717585" y="4508407"/>
            <a:ext cx="12336584" cy="1184910"/>
          </a:xfrm>
          <a:prstGeom prst="rect">
            <a:avLst/>
          </a:prstGeom>
        </p:spPr>
        <p:txBody>
          <a:bodyPr anchor="t" rtlCol="false" tIns="0" lIns="0" bIns="0" rIns="0">
            <a:spAutoFit/>
          </a:bodyPr>
          <a:lstStyle/>
          <a:p>
            <a:pPr algn="ctr">
              <a:lnSpc>
                <a:spcPts val="9240"/>
              </a:lnSpc>
            </a:pPr>
            <a:r>
              <a:rPr lang="en-US" sz="6600" spc="686">
                <a:solidFill>
                  <a:srgbClr val="543324"/>
                </a:solidFill>
                <a:latin typeface="Poppins Bold"/>
              </a:rPr>
              <a:t>DEFINITION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9F5F1"/>
        </a:solidFill>
      </p:bgPr>
    </p:bg>
    <p:spTree>
      <p:nvGrpSpPr>
        <p:cNvPr id="1" name=""/>
        <p:cNvGrpSpPr/>
        <p:nvPr/>
      </p:nvGrpSpPr>
      <p:grpSpPr>
        <a:xfrm>
          <a:off x="0" y="0"/>
          <a:ext cx="0" cy="0"/>
          <a:chOff x="0" y="0"/>
          <a:chExt cx="0" cy="0"/>
        </a:xfrm>
      </p:grpSpPr>
      <p:sp>
        <p:nvSpPr>
          <p:cNvPr name="Freeform 2" id="2"/>
          <p:cNvSpPr/>
          <p:nvPr/>
        </p:nvSpPr>
        <p:spPr>
          <a:xfrm flipH="false" flipV="false" rot="0">
            <a:off x="11909945" y="-1463950"/>
            <a:ext cx="8444127" cy="5634536"/>
          </a:xfrm>
          <a:custGeom>
            <a:avLst/>
            <a:gdLst/>
            <a:ahLst/>
            <a:cxnLst/>
            <a:rect r="r" b="b" t="t" l="l"/>
            <a:pathLst>
              <a:path h="5634536" w="8444127">
                <a:moveTo>
                  <a:pt x="0" y="0"/>
                </a:moveTo>
                <a:lnTo>
                  <a:pt x="8444127" y="0"/>
                </a:lnTo>
                <a:lnTo>
                  <a:pt x="8444127" y="5634535"/>
                </a:lnTo>
                <a:lnTo>
                  <a:pt x="0" y="5634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792927" y="5934205"/>
            <a:ext cx="7020763" cy="4876239"/>
          </a:xfrm>
          <a:custGeom>
            <a:avLst/>
            <a:gdLst/>
            <a:ahLst/>
            <a:cxnLst/>
            <a:rect r="r" b="b" t="t" l="l"/>
            <a:pathLst>
              <a:path h="4876239" w="7020763">
                <a:moveTo>
                  <a:pt x="0" y="0"/>
                </a:moveTo>
                <a:lnTo>
                  <a:pt x="7020763" y="0"/>
                </a:lnTo>
                <a:lnTo>
                  <a:pt x="7020763" y="4876239"/>
                </a:lnTo>
                <a:lnTo>
                  <a:pt x="0" y="48762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717303">
            <a:off x="677647" y="-2645666"/>
            <a:ext cx="6412656" cy="4114800"/>
          </a:xfrm>
          <a:custGeom>
            <a:avLst/>
            <a:gdLst/>
            <a:ahLst/>
            <a:cxnLst/>
            <a:rect r="r" b="b" t="t" l="l"/>
            <a:pathLst>
              <a:path h="4114800" w="6412656">
                <a:moveTo>
                  <a:pt x="0" y="0"/>
                </a:moveTo>
                <a:lnTo>
                  <a:pt x="6412657" y="0"/>
                </a:lnTo>
                <a:lnTo>
                  <a:pt x="641265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869031" y="6463025"/>
            <a:ext cx="5250336" cy="4926670"/>
          </a:xfrm>
          <a:custGeom>
            <a:avLst/>
            <a:gdLst/>
            <a:ahLst/>
            <a:cxnLst/>
            <a:rect r="r" b="b" t="t" l="l"/>
            <a:pathLst>
              <a:path h="4926670" w="5250336">
                <a:moveTo>
                  <a:pt x="0" y="0"/>
                </a:moveTo>
                <a:lnTo>
                  <a:pt x="5250336" y="0"/>
                </a:lnTo>
                <a:lnTo>
                  <a:pt x="5250336" y="4926670"/>
                </a:lnTo>
                <a:lnTo>
                  <a:pt x="0" y="49266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true" flipV="false" rot="228063">
            <a:off x="-290956" y="8889937"/>
            <a:ext cx="2405784" cy="2028016"/>
          </a:xfrm>
          <a:custGeom>
            <a:avLst/>
            <a:gdLst/>
            <a:ahLst/>
            <a:cxnLst/>
            <a:rect r="r" b="b" t="t" l="l"/>
            <a:pathLst>
              <a:path h="2028016" w="2405784">
                <a:moveTo>
                  <a:pt x="2405783" y="0"/>
                </a:moveTo>
                <a:lnTo>
                  <a:pt x="0" y="0"/>
                </a:lnTo>
                <a:lnTo>
                  <a:pt x="0" y="2028016"/>
                </a:lnTo>
                <a:lnTo>
                  <a:pt x="2405783" y="2028016"/>
                </a:lnTo>
                <a:lnTo>
                  <a:pt x="2405783"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5279911">
            <a:off x="11574803" y="-388900"/>
            <a:ext cx="1240050" cy="1799545"/>
          </a:xfrm>
          <a:custGeom>
            <a:avLst/>
            <a:gdLst/>
            <a:ahLst/>
            <a:cxnLst/>
            <a:rect r="r" b="b" t="t" l="l"/>
            <a:pathLst>
              <a:path h="1799545" w="1240050">
                <a:moveTo>
                  <a:pt x="0" y="0"/>
                </a:moveTo>
                <a:lnTo>
                  <a:pt x="1240050" y="0"/>
                </a:lnTo>
                <a:lnTo>
                  <a:pt x="1240050" y="1799544"/>
                </a:lnTo>
                <a:lnTo>
                  <a:pt x="0" y="17995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1717303">
            <a:off x="12824274" y="8254997"/>
            <a:ext cx="6615469" cy="4244938"/>
          </a:xfrm>
          <a:custGeom>
            <a:avLst/>
            <a:gdLst/>
            <a:ahLst/>
            <a:cxnLst/>
            <a:rect r="r" b="b" t="t" l="l"/>
            <a:pathLst>
              <a:path h="4244938" w="6615469">
                <a:moveTo>
                  <a:pt x="0" y="0"/>
                </a:moveTo>
                <a:lnTo>
                  <a:pt x="6615469" y="0"/>
                </a:lnTo>
                <a:lnTo>
                  <a:pt x="6615469" y="4244938"/>
                </a:lnTo>
                <a:lnTo>
                  <a:pt x="0" y="42449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1085091">
            <a:off x="14207906" y="6531868"/>
            <a:ext cx="7176712" cy="5689175"/>
          </a:xfrm>
          <a:custGeom>
            <a:avLst/>
            <a:gdLst/>
            <a:ahLst/>
            <a:cxnLst/>
            <a:rect r="r" b="b" t="t" l="l"/>
            <a:pathLst>
              <a:path h="5689175" w="7176712">
                <a:moveTo>
                  <a:pt x="0" y="0"/>
                </a:moveTo>
                <a:lnTo>
                  <a:pt x="7176712" y="0"/>
                </a:lnTo>
                <a:lnTo>
                  <a:pt x="7176712" y="5689175"/>
                </a:lnTo>
                <a:lnTo>
                  <a:pt x="0" y="568917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true" flipV="true" rot="10281067">
            <a:off x="16240706" y="8311162"/>
            <a:ext cx="1891279" cy="1588674"/>
          </a:xfrm>
          <a:custGeom>
            <a:avLst/>
            <a:gdLst/>
            <a:ahLst/>
            <a:cxnLst/>
            <a:rect r="r" b="b" t="t" l="l"/>
            <a:pathLst>
              <a:path h="1588674" w="1891279">
                <a:moveTo>
                  <a:pt x="1891279" y="1588674"/>
                </a:moveTo>
                <a:lnTo>
                  <a:pt x="0" y="1588674"/>
                </a:lnTo>
                <a:lnTo>
                  <a:pt x="0" y="0"/>
                </a:lnTo>
                <a:lnTo>
                  <a:pt x="1891279" y="0"/>
                </a:lnTo>
                <a:lnTo>
                  <a:pt x="1891279" y="1588674"/>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2186173">
            <a:off x="-1567529" y="121351"/>
            <a:ext cx="6215921" cy="1864776"/>
          </a:xfrm>
          <a:custGeom>
            <a:avLst/>
            <a:gdLst/>
            <a:ahLst/>
            <a:cxnLst/>
            <a:rect r="r" b="b" t="t" l="l"/>
            <a:pathLst>
              <a:path h="1864776" w="6215921">
                <a:moveTo>
                  <a:pt x="0" y="0"/>
                </a:moveTo>
                <a:lnTo>
                  <a:pt x="6215920" y="0"/>
                </a:lnTo>
                <a:lnTo>
                  <a:pt x="6215920" y="1864776"/>
                </a:lnTo>
                <a:lnTo>
                  <a:pt x="0" y="186477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4532684">
            <a:off x="-438346" y="6462197"/>
            <a:ext cx="1082905" cy="1571499"/>
          </a:xfrm>
          <a:custGeom>
            <a:avLst/>
            <a:gdLst/>
            <a:ahLst/>
            <a:cxnLst/>
            <a:rect r="r" b="b" t="t" l="l"/>
            <a:pathLst>
              <a:path h="1571499" w="1082905">
                <a:moveTo>
                  <a:pt x="0" y="0"/>
                </a:moveTo>
                <a:lnTo>
                  <a:pt x="1082906" y="0"/>
                </a:lnTo>
                <a:lnTo>
                  <a:pt x="1082906" y="1571499"/>
                </a:lnTo>
                <a:lnTo>
                  <a:pt x="0" y="1571499"/>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3" id="13"/>
          <p:cNvSpPr/>
          <p:nvPr/>
        </p:nvSpPr>
        <p:spPr>
          <a:xfrm flipH="true" flipV="false" rot="-10246971">
            <a:off x="16275012" y="-476319"/>
            <a:ext cx="2342158" cy="1974381"/>
          </a:xfrm>
          <a:custGeom>
            <a:avLst/>
            <a:gdLst/>
            <a:ahLst/>
            <a:cxnLst/>
            <a:rect r="r" b="b" t="t" l="l"/>
            <a:pathLst>
              <a:path h="1974381" w="2342158">
                <a:moveTo>
                  <a:pt x="2342158" y="0"/>
                </a:moveTo>
                <a:lnTo>
                  <a:pt x="0" y="0"/>
                </a:lnTo>
                <a:lnTo>
                  <a:pt x="0" y="1974381"/>
                </a:lnTo>
                <a:lnTo>
                  <a:pt x="2342158" y="1974381"/>
                </a:lnTo>
                <a:lnTo>
                  <a:pt x="2342158"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4" id="14"/>
          <p:cNvSpPr/>
          <p:nvPr/>
        </p:nvSpPr>
        <p:spPr>
          <a:xfrm flipH="false" flipV="false" rot="-8853935">
            <a:off x="4269834" y="-191810"/>
            <a:ext cx="1240050" cy="1799545"/>
          </a:xfrm>
          <a:custGeom>
            <a:avLst/>
            <a:gdLst/>
            <a:ahLst/>
            <a:cxnLst/>
            <a:rect r="r" b="b" t="t" l="l"/>
            <a:pathLst>
              <a:path h="1799545" w="1240050">
                <a:moveTo>
                  <a:pt x="0" y="0"/>
                </a:moveTo>
                <a:lnTo>
                  <a:pt x="1240049" y="0"/>
                </a:lnTo>
                <a:lnTo>
                  <a:pt x="1240049" y="1799545"/>
                </a:lnTo>
                <a:lnTo>
                  <a:pt x="0" y="1799545"/>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5" id="15"/>
          <p:cNvSpPr/>
          <p:nvPr/>
        </p:nvSpPr>
        <p:spPr>
          <a:xfrm flipH="false" flipV="false" rot="2700000">
            <a:off x="11775937" y="9209613"/>
            <a:ext cx="1369210" cy="1986980"/>
          </a:xfrm>
          <a:custGeom>
            <a:avLst/>
            <a:gdLst/>
            <a:ahLst/>
            <a:cxnLst/>
            <a:rect r="r" b="b" t="t" l="l"/>
            <a:pathLst>
              <a:path h="1986980" w="1369210">
                <a:moveTo>
                  <a:pt x="0" y="0"/>
                </a:moveTo>
                <a:lnTo>
                  <a:pt x="1369210" y="0"/>
                </a:lnTo>
                <a:lnTo>
                  <a:pt x="1369210" y="1986980"/>
                </a:lnTo>
                <a:lnTo>
                  <a:pt x="0" y="1986980"/>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6" id="16"/>
          <p:cNvSpPr/>
          <p:nvPr/>
        </p:nvSpPr>
        <p:spPr>
          <a:xfrm flipH="false" flipV="false" rot="5662259">
            <a:off x="16830039" y="1624043"/>
            <a:ext cx="1240050" cy="1799545"/>
          </a:xfrm>
          <a:custGeom>
            <a:avLst/>
            <a:gdLst/>
            <a:ahLst/>
            <a:cxnLst/>
            <a:rect r="r" b="b" t="t" l="l"/>
            <a:pathLst>
              <a:path h="1799545" w="1240050">
                <a:moveTo>
                  <a:pt x="0" y="0"/>
                </a:moveTo>
                <a:lnTo>
                  <a:pt x="1240050" y="0"/>
                </a:lnTo>
                <a:lnTo>
                  <a:pt x="1240050" y="1799545"/>
                </a:lnTo>
                <a:lnTo>
                  <a:pt x="0" y="1799545"/>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TextBox 17" id="17"/>
          <p:cNvSpPr txBox="true"/>
          <p:nvPr/>
        </p:nvSpPr>
        <p:spPr>
          <a:xfrm rot="0">
            <a:off x="2728885" y="2476052"/>
            <a:ext cx="13145948" cy="5540473"/>
          </a:xfrm>
          <a:prstGeom prst="rect">
            <a:avLst/>
          </a:prstGeom>
        </p:spPr>
        <p:txBody>
          <a:bodyPr anchor="t" rtlCol="false" tIns="0" lIns="0" bIns="0" rIns="0">
            <a:spAutoFit/>
          </a:bodyPr>
          <a:lstStyle/>
          <a:p>
            <a:pPr algn="just">
              <a:lnSpc>
                <a:spcPts val="4369"/>
              </a:lnSpc>
            </a:pPr>
            <a:r>
              <a:rPr lang="en-US" sz="3121">
                <a:solidFill>
                  <a:srgbClr val="243440"/>
                </a:solidFill>
                <a:latin typeface="Poppins"/>
              </a:rPr>
              <a:t>I am developing an app called "PACKSMART" that will make it simple for users to pack for vacations without missing anything. It will be simple to use, allowing even the average individual to utilize it effectively. It will generate an essential list that applies to everyone and predicts that one may also add or delete items from the list in accordance with one's needs. Another option is to create a brand-new list of options. At the conclusion, it will show the entire marked list or list of items in one frame so that you can see if anything is still there or not. The families that are traveling with their infants will find this application to be quite helpful.</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CBB6AC"/>
        </a:solidFill>
      </p:bgPr>
    </p:bg>
    <p:spTree>
      <p:nvGrpSpPr>
        <p:cNvPr id="1" name=""/>
        <p:cNvGrpSpPr/>
        <p:nvPr/>
      </p:nvGrpSpPr>
      <p:grpSpPr>
        <a:xfrm>
          <a:off x="0" y="0"/>
          <a:ext cx="0" cy="0"/>
          <a:chOff x="0" y="0"/>
          <a:chExt cx="0" cy="0"/>
        </a:xfrm>
      </p:grpSpPr>
      <p:sp>
        <p:nvSpPr>
          <p:cNvPr name="Freeform 2" id="2"/>
          <p:cNvSpPr/>
          <p:nvPr/>
        </p:nvSpPr>
        <p:spPr>
          <a:xfrm flipH="false" flipV="false" rot="0">
            <a:off x="10508256" y="-408117"/>
            <a:ext cx="8444127" cy="5634536"/>
          </a:xfrm>
          <a:custGeom>
            <a:avLst/>
            <a:gdLst/>
            <a:ahLst/>
            <a:cxnLst/>
            <a:rect r="r" b="b" t="t" l="l"/>
            <a:pathLst>
              <a:path h="5634536" w="8444127">
                <a:moveTo>
                  <a:pt x="0" y="0"/>
                </a:moveTo>
                <a:lnTo>
                  <a:pt x="8444127" y="0"/>
                </a:lnTo>
                <a:lnTo>
                  <a:pt x="8444127" y="5634536"/>
                </a:lnTo>
                <a:lnTo>
                  <a:pt x="0" y="56345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319914" y="4994884"/>
            <a:ext cx="8039571" cy="5583848"/>
          </a:xfrm>
          <a:custGeom>
            <a:avLst/>
            <a:gdLst/>
            <a:ahLst/>
            <a:cxnLst/>
            <a:rect r="r" b="b" t="t" l="l"/>
            <a:pathLst>
              <a:path h="5583848" w="8039571">
                <a:moveTo>
                  <a:pt x="0" y="0"/>
                </a:moveTo>
                <a:lnTo>
                  <a:pt x="8039572" y="0"/>
                </a:lnTo>
                <a:lnTo>
                  <a:pt x="8039572" y="5583848"/>
                </a:lnTo>
                <a:lnTo>
                  <a:pt x="0" y="55838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717303">
            <a:off x="1078256" y="-2465517"/>
            <a:ext cx="6412656" cy="4114800"/>
          </a:xfrm>
          <a:custGeom>
            <a:avLst/>
            <a:gdLst/>
            <a:ahLst/>
            <a:cxnLst/>
            <a:rect r="r" b="b" t="t" l="l"/>
            <a:pathLst>
              <a:path h="4114800" w="6412656">
                <a:moveTo>
                  <a:pt x="0" y="0"/>
                </a:moveTo>
                <a:lnTo>
                  <a:pt x="6412657" y="0"/>
                </a:lnTo>
                <a:lnTo>
                  <a:pt x="641265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552175" y="5600444"/>
            <a:ext cx="6012231" cy="5641597"/>
          </a:xfrm>
          <a:custGeom>
            <a:avLst/>
            <a:gdLst/>
            <a:ahLst/>
            <a:cxnLst/>
            <a:rect r="r" b="b" t="t" l="l"/>
            <a:pathLst>
              <a:path h="5641597" w="6012231">
                <a:moveTo>
                  <a:pt x="0" y="0"/>
                </a:moveTo>
                <a:lnTo>
                  <a:pt x="6012231" y="0"/>
                </a:lnTo>
                <a:lnTo>
                  <a:pt x="6012231" y="5641597"/>
                </a:lnTo>
                <a:lnTo>
                  <a:pt x="0" y="564159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true" flipV="false" rot="228063">
            <a:off x="-439286" y="8548966"/>
            <a:ext cx="3001045" cy="2529807"/>
          </a:xfrm>
          <a:custGeom>
            <a:avLst/>
            <a:gdLst/>
            <a:ahLst/>
            <a:cxnLst/>
            <a:rect r="r" b="b" t="t" l="l"/>
            <a:pathLst>
              <a:path h="2529807" w="3001045">
                <a:moveTo>
                  <a:pt x="3001045" y="0"/>
                </a:moveTo>
                <a:lnTo>
                  <a:pt x="0" y="0"/>
                </a:lnTo>
                <a:lnTo>
                  <a:pt x="0" y="2529806"/>
                </a:lnTo>
                <a:lnTo>
                  <a:pt x="3001045" y="2529806"/>
                </a:lnTo>
                <a:lnTo>
                  <a:pt x="3001045"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5142693">
            <a:off x="11998389" y="-82140"/>
            <a:ext cx="1240050" cy="1799545"/>
          </a:xfrm>
          <a:custGeom>
            <a:avLst/>
            <a:gdLst/>
            <a:ahLst/>
            <a:cxnLst/>
            <a:rect r="r" b="b" t="t" l="l"/>
            <a:pathLst>
              <a:path h="1799545" w="1240050">
                <a:moveTo>
                  <a:pt x="0" y="0"/>
                </a:moveTo>
                <a:lnTo>
                  <a:pt x="1240050" y="0"/>
                </a:lnTo>
                <a:lnTo>
                  <a:pt x="1240050" y="1799544"/>
                </a:lnTo>
                <a:lnTo>
                  <a:pt x="0" y="17995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1717303">
            <a:off x="12287312" y="7691400"/>
            <a:ext cx="6615469" cy="4244938"/>
          </a:xfrm>
          <a:custGeom>
            <a:avLst/>
            <a:gdLst/>
            <a:ahLst/>
            <a:cxnLst/>
            <a:rect r="r" b="b" t="t" l="l"/>
            <a:pathLst>
              <a:path h="4244938" w="6615469">
                <a:moveTo>
                  <a:pt x="0" y="0"/>
                </a:moveTo>
                <a:lnTo>
                  <a:pt x="6615468" y="0"/>
                </a:lnTo>
                <a:lnTo>
                  <a:pt x="6615468" y="4244938"/>
                </a:lnTo>
                <a:lnTo>
                  <a:pt x="0" y="42449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4040156" y="4749136"/>
            <a:ext cx="10169588" cy="777246"/>
          </a:xfrm>
          <a:prstGeom prst="rect">
            <a:avLst/>
          </a:prstGeom>
        </p:spPr>
        <p:txBody>
          <a:bodyPr anchor="t" rtlCol="false" tIns="0" lIns="0" bIns="0" rIns="0">
            <a:spAutoFit/>
          </a:bodyPr>
          <a:lstStyle/>
          <a:p>
            <a:pPr algn="ctr">
              <a:lnSpc>
                <a:spcPts val="4950"/>
              </a:lnSpc>
            </a:pPr>
            <a:r>
              <a:rPr lang="en-US" sz="6600">
                <a:solidFill>
                  <a:srgbClr val="543324"/>
                </a:solidFill>
                <a:latin typeface="Poppins Bold"/>
              </a:rPr>
              <a:t>SCOPE OF PROJECT</a:t>
            </a:r>
          </a:p>
        </p:txBody>
      </p:sp>
      <p:sp>
        <p:nvSpPr>
          <p:cNvPr name="Freeform 10" id="10"/>
          <p:cNvSpPr/>
          <p:nvPr/>
        </p:nvSpPr>
        <p:spPr>
          <a:xfrm flipH="false" flipV="false" rot="-1085091">
            <a:off x="13670944" y="5968272"/>
            <a:ext cx="7176712" cy="5689175"/>
          </a:xfrm>
          <a:custGeom>
            <a:avLst/>
            <a:gdLst/>
            <a:ahLst/>
            <a:cxnLst/>
            <a:rect r="r" b="b" t="t" l="l"/>
            <a:pathLst>
              <a:path h="5689175" w="7176712">
                <a:moveTo>
                  <a:pt x="0" y="0"/>
                </a:moveTo>
                <a:lnTo>
                  <a:pt x="7176712" y="0"/>
                </a:lnTo>
                <a:lnTo>
                  <a:pt x="7176712" y="5689175"/>
                </a:lnTo>
                <a:lnTo>
                  <a:pt x="0" y="568917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1" id="11"/>
          <p:cNvSpPr/>
          <p:nvPr/>
        </p:nvSpPr>
        <p:spPr>
          <a:xfrm flipH="true" flipV="true" rot="10281067">
            <a:off x="15718019" y="8072539"/>
            <a:ext cx="2139654" cy="1797309"/>
          </a:xfrm>
          <a:custGeom>
            <a:avLst/>
            <a:gdLst/>
            <a:ahLst/>
            <a:cxnLst/>
            <a:rect r="r" b="b" t="t" l="l"/>
            <a:pathLst>
              <a:path h="1797309" w="2139654">
                <a:moveTo>
                  <a:pt x="2139654" y="1797309"/>
                </a:moveTo>
                <a:lnTo>
                  <a:pt x="0" y="1797309"/>
                </a:lnTo>
                <a:lnTo>
                  <a:pt x="0" y="0"/>
                </a:lnTo>
                <a:lnTo>
                  <a:pt x="2139654" y="0"/>
                </a:lnTo>
                <a:lnTo>
                  <a:pt x="2139654" y="1797309"/>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2" id="12"/>
          <p:cNvSpPr/>
          <p:nvPr/>
        </p:nvSpPr>
        <p:spPr>
          <a:xfrm flipH="false" flipV="false" rot="-1708428">
            <a:off x="-1925391" y="1073622"/>
            <a:ext cx="7315200" cy="2194560"/>
          </a:xfrm>
          <a:custGeom>
            <a:avLst/>
            <a:gdLst/>
            <a:ahLst/>
            <a:cxnLst/>
            <a:rect r="r" b="b" t="t" l="l"/>
            <a:pathLst>
              <a:path h="2194560" w="7315200">
                <a:moveTo>
                  <a:pt x="0" y="0"/>
                </a:moveTo>
                <a:lnTo>
                  <a:pt x="7315200" y="0"/>
                </a:lnTo>
                <a:lnTo>
                  <a:pt x="7315200" y="2194560"/>
                </a:lnTo>
                <a:lnTo>
                  <a:pt x="0" y="219456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3" id="13"/>
          <p:cNvSpPr/>
          <p:nvPr/>
        </p:nvSpPr>
        <p:spPr>
          <a:xfrm flipH="false" flipV="false" rot="-4532684">
            <a:off x="86123" y="5599496"/>
            <a:ext cx="1240050" cy="1799545"/>
          </a:xfrm>
          <a:custGeom>
            <a:avLst/>
            <a:gdLst/>
            <a:ahLst/>
            <a:cxnLst/>
            <a:rect r="r" b="b" t="t" l="l"/>
            <a:pathLst>
              <a:path h="1799545" w="1240050">
                <a:moveTo>
                  <a:pt x="0" y="0"/>
                </a:moveTo>
                <a:lnTo>
                  <a:pt x="1240049" y="0"/>
                </a:lnTo>
                <a:lnTo>
                  <a:pt x="1240049" y="1799544"/>
                </a:lnTo>
                <a:lnTo>
                  <a:pt x="0" y="17995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true" flipV="false" rot="-10260044">
            <a:off x="15430065" y="-578048"/>
            <a:ext cx="3001045" cy="2529807"/>
          </a:xfrm>
          <a:custGeom>
            <a:avLst/>
            <a:gdLst/>
            <a:ahLst/>
            <a:cxnLst/>
            <a:rect r="r" b="b" t="t" l="l"/>
            <a:pathLst>
              <a:path h="2529807" w="3001045">
                <a:moveTo>
                  <a:pt x="3001045" y="0"/>
                </a:moveTo>
                <a:lnTo>
                  <a:pt x="0" y="0"/>
                </a:lnTo>
                <a:lnTo>
                  <a:pt x="0" y="2529806"/>
                </a:lnTo>
                <a:lnTo>
                  <a:pt x="3001045" y="2529806"/>
                </a:lnTo>
                <a:lnTo>
                  <a:pt x="3001045"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8853935">
            <a:off x="106301" y="-215936"/>
            <a:ext cx="1240050" cy="1799545"/>
          </a:xfrm>
          <a:custGeom>
            <a:avLst/>
            <a:gdLst/>
            <a:ahLst/>
            <a:cxnLst/>
            <a:rect r="r" b="b" t="t" l="l"/>
            <a:pathLst>
              <a:path h="1799545" w="1240050">
                <a:moveTo>
                  <a:pt x="0" y="0"/>
                </a:moveTo>
                <a:lnTo>
                  <a:pt x="1240050" y="0"/>
                </a:lnTo>
                <a:lnTo>
                  <a:pt x="1240050" y="1799545"/>
                </a:lnTo>
                <a:lnTo>
                  <a:pt x="0" y="1799545"/>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6" id="16"/>
          <p:cNvSpPr/>
          <p:nvPr/>
        </p:nvSpPr>
        <p:spPr>
          <a:xfrm flipH="false" flipV="false" rot="2700000">
            <a:off x="10887114" y="8645378"/>
            <a:ext cx="1369210" cy="1986980"/>
          </a:xfrm>
          <a:custGeom>
            <a:avLst/>
            <a:gdLst/>
            <a:ahLst/>
            <a:cxnLst/>
            <a:rect r="r" b="b" t="t" l="l"/>
            <a:pathLst>
              <a:path h="1986980" w="1369210">
                <a:moveTo>
                  <a:pt x="0" y="0"/>
                </a:moveTo>
                <a:lnTo>
                  <a:pt x="1369210" y="0"/>
                </a:lnTo>
                <a:lnTo>
                  <a:pt x="1369210" y="1986980"/>
                </a:lnTo>
                <a:lnTo>
                  <a:pt x="0" y="1986980"/>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7" id="17"/>
          <p:cNvSpPr/>
          <p:nvPr/>
        </p:nvSpPr>
        <p:spPr>
          <a:xfrm flipH="false" flipV="false" rot="5662259">
            <a:off x="17254973" y="2196175"/>
            <a:ext cx="1240050" cy="1799545"/>
          </a:xfrm>
          <a:custGeom>
            <a:avLst/>
            <a:gdLst/>
            <a:ahLst/>
            <a:cxnLst/>
            <a:rect r="r" b="b" t="t" l="l"/>
            <a:pathLst>
              <a:path h="1799545" w="1240050">
                <a:moveTo>
                  <a:pt x="0" y="0"/>
                </a:moveTo>
                <a:lnTo>
                  <a:pt x="1240050" y="0"/>
                </a:lnTo>
                <a:lnTo>
                  <a:pt x="1240050" y="1799545"/>
                </a:lnTo>
                <a:lnTo>
                  <a:pt x="0" y="1799545"/>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9F5F1"/>
        </a:solidFill>
      </p:bgPr>
    </p:bg>
    <p:spTree>
      <p:nvGrpSpPr>
        <p:cNvPr id="1" name=""/>
        <p:cNvGrpSpPr/>
        <p:nvPr/>
      </p:nvGrpSpPr>
      <p:grpSpPr>
        <a:xfrm>
          <a:off x="0" y="0"/>
          <a:ext cx="0" cy="0"/>
          <a:chOff x="0" y="0"/>
          <a:chExt cx="0" cy="0"/>
        </a:xfrm>
      </p:grpSpPr>
      <p:sp>
        <p:nvSpPr>
          <p:cNvPr name="Freeform 2" id="2"/>
          <p:cNvSpPr/>
          <p:nvPr/>
        </p:nvSpPr>
        <p:spPr>
          <a:xfrm flipH="false" flipV="false" rot="0">
            <a:off x="11909945" y="-1463950"/>
            <a:ext cx="8444127" cy="5634536"/>
          </a:xfrm>
          <a:custGeom>
            <a:avLst/>
            <a:gdLst/>
            <a:ahLst/>
            <a:cxnLst/>
            <a:rect r="r" b="b" t="t" l="l"/>
            <a:pathLst>
              <a:path h="5634536" w="8444127">
                <a:moveTo>
                  <a:pt x="0" y="0"/>
                </a:moveTo>
                <a:lnTo>
                  <a:pt x="8444127" y="0"/>
                </a:lnTo>
                <a:lnTo>
                  <a:pt x="8444127" y="5634535"/>
                </a:lnTo>
                <a:lnTo>
                  <a:pt x="0" y="5634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792927" y="5934205"/>
            <a:ext cx="7020763" cy="4876239"/>
          </a:xfrm>
          <a:custGeom>
            <a:avLst/>
            <a:gdLst/>
            <a:ahLst/>
            <a:cxnLst/>
            <a:rect r="r" b="b" t="t" l="l"/>
            <a:pathLst>
              <a:path h="4876239" w="7020763">
                <a:moveTo>
                  <a:pt x="0" y="0"/>
                </a:moveTo>
                <a:lnTo>
                  <a:pt x="7020763" y="0"/>
                </a:lnTo>
                <a:lnTo>
                  <a:pt x="7020763" y="4876239"/>
                </a:lnTo>
                <a:lnTo>
                  <a:pt x="0" y="48762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717303">
            <a:off x="677647" y="-2645666"/>
            <a:ext cx="6412656" cy="4114800"/>
          </a:xfrm>
          <a:custGeom>
            <a:avLst/>
            <a:gdLst/>
            <a:ahLst/>
            <a:cxnLst/>
            <a:rect r="r" b="b" t="t" l="l"/>
            <a:pathLst>
              <a:path h="4114800" w="6412656">
                <a:moveTo>
                  <a:pt x="0" y="0"/>
                </a:moveTo>
                <a:lnTo>
                  <a:pt x="6412657" y="0"/>
                </a:lnTo>
                <a:lnTo>
                  <a:pt x="641265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869031" y="6463025"/>
            <a:ext cx="5250336" cy="4926670"/>
          </a:xfrm>
          <a:custGeom>
            <a:avLst/>
            <a:gdLst/>
            <a:ahLst/>
            <a:cxnLst/>
            <a:rect r="r" b="b" t="t" l="l"/>
            <a:pathLst>
              <a:path h="4926670" w="5250336">
                <a:moveTo>
                  <a:pt x="0" y="0"/>
                </a:moveTo>
                <a:lnTo>
                  <a:pt x="5250336" y="0"/>
                </a:lnTo>
                <a:lnTo>
                  <a:pt x="5250336" y="4926670"/>
                </a:lnTo>
                <a:lnTo>
                  <a:pt x="0" y="49266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true" flipV="false" rot="228063">
            <a:off x="-290956" y="8889937"/>
            <a:ext cx="2405784" cy="2028016"/>
          </a:xfrm>
          <a:custGeom>
            <a:avLst/>
            <a:gdLst/>
            <a:ahLst/>
            <a:cxnLst/>
            <a:rect r="r" b="b" t="t" l="l"/>
            <a:pathLst>
              <a:path h="2028016" w="2405784">
                <a:moveTo>
                  <a:pt x="2405783" y="0"/>
                </a:moveTo>
                <a:lnTo>
                  <a:pt x="0" y="0"/>
                </a:lnTo>
                <a:lnTo>
                  <a:pt x="0" y="2028016"/>
                </a:lnTo>
                <a:lnTo>
                  <a:pt x="2405783" y="2028016"/>
                </a:lnTo>
                <a:lnTo>
                  <a:pt x="2405783"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5279911">
            <a:off x="11574803" y="-388900"/>
            <a:ext cx="1240050" cy="1799545"/>
          </a:xfrm>
          <a:custGeom>
            <a:avLst/>
            <a:gdLst/>
            <a:ahLst/>
            <a:cxnLst/>
            <a:rect r="r" b="b" t="t" l="l"/>
            <a:pathLst>
              <a:path h="1799545" w="1240050">
                <a:moveTo>
                  <a:pt x="0" y="0"/>
                </a:moveTo>
                <a:lnTo>
                  <a:pt x="1240050" y="0"/>
                </a:lnTo>
                <a:lnTo>
                  <a:pt x="1240050" y="1799544"/>
                </a:lnTo>
                <a:lnTo>
                  <a:pt x="0" y="17995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1717303">
            <a:off x="12824274" y="8254997"/>
            <a:ext cx="6615469" cy="4244938"/>
          </a:xfrm>
          <a:custGeom>
            <a:avLst/>
            <a:gdLst/>
            <a:ahLst/>
            <a:cxnLst/>
            <a:rect r="r" b="b" t="t" l="l"/>
            <a:pathLst>
              <a:path h="4244938" w="6615469">
                <a:moveTo>
                  <a:pt x="0" y="0"/>
                </a:moveTo>
                <a:lnTo>
                  <a:pt x="6615469" y="0"/>
                </a:lnTo>
                <a:lnTo>
                  <a:pt x="6615469" y="4244938"/>
                </a:lnTo>
                <a:lnTo>
                  <a:pt x="0" y="42449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1085091">
            <a:off x="14207906" y="6531868"/>
            <a:ext cx="7176712" cy="5689175"/>
          </a:xfrm>
          <a:custGeom>
            <a:avLst/>
            <a:gdLst/>
            <a:ahLst/>
            <a:cxnLst/>
            <a:rect r="r" b="b" t="t" l="l"/>
            <a:pathLst>
              <a:path h="5689175" w="7176712">
                <a:moveTo>
                  <a:pt x="0" y="0"/>
                </a:moveTo>
                <a:lnTo>
                  <a:pt x="7176712" y="0"/>
                </a:lnTo>
                <a:lnTo>
                  <a:pt x="7176712" y="5689175"/>
                </a:lnTo>
                <a:lnTo>
                  <a:pt x="0" y="568917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true" flipV="true" rot="10281067">
            <a:off x="16240706" y="8311162"/>
            <a:ext cx="1891279" cy="1588674"/>
          </a:xfrm>
          <a:custGeom>
            <a:avLst/>
            <a:gdLst/>
            <a:ahLst/>
            <a:cxnLst/>
            <a:rect r="r" b="b" t="t" l="l"/>
            <a:pathLst>
              <a:path h="1588674" w="1891279">
                <a:moveTo>
                  <a:pt x="1891279" y="1588674"/>
                </a:moveTo>
                <a:lnTo>
                  <a:pt x="0" y="1588674"/>
                </a:lnTo>
                <a:lnTo>
                  <a:pt x="0" y="0"/>
                </a:lnTo>
                <a:lnTo>
                  <a:pt x="1891279" y="0"/>
                </a:lnTo>
                <a:lnTo>
                  <a:pt x="1891279" y="1588674"/>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2186173">
            <a:off x="-1567529" y="121351"/>
            <a:ext cx="6215921" cy="1864776"/>
          </a:xfrm>
          <a:custGeom>
            <a:avLst/>
            <a:gdLst/>
            <a:ahLst/>
            <a:cxnLst/>
            <a:rect r="r" b="b" t="t" l="l"/>
            <a:pathLst>
              <a:path h="1864776" w="6215921">
                <a:moveTo>
                  <a:pt x="0" y="0"/>
                </a:moveTo>
                <a:lnTo>
                  <a:pt x="6215920" y="0"/>
                </a:lnTo>
                <a:lnTo>
                  <a:pt x="6215920" y="1864776"/>
                </a:lnTo>
                <a:lnTo>
                  <a:pt x="0" y="186477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4532684">
            <a:off x="-438346" y="6462197"/>
            <a:ext cx="1082905" cy="1571499"/>
          </a:xfrm>
          <a:custGeom>
            <a:avLst/>
            <a:gdLst/>
            <a:ahLst/>
            <a:cxnLst/>
            <a:rect r="r" b="b" t="t" l="l"/>
            <a:pathLst>
              <a:path h="1571499" w="1082905">
                <a:moveTo>
                  <a:pt x="0" y="0"/>
                </a:moveTo>
                <a:lnTo>
                  <a:pt x="1082906" y="0"/>
                </a:lnTo>
                <a:lnTo>
                  <a:pt x="1082906" y="1571499"/>
                </a:lnTo>
                <a:lnTo>
                  <a:pt x="0" y="1571499"/>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3" id="13"/>
          <p:cNvSpPr/>
          <p:nvPr/>
        </p:nvSpPr>
        <p:spPr>
          <a:xfrm flipH="true" flipV="false" rot="-10246971">
            <a:off x="16275012" y="-476319"/>
            <a:ext cx="2342158" cy="1974381"/>
          </a:xfrm>
          <a:custGeom>
            <a:avLst/>
            <a:gdLst/>
            <a:ahLst/>
            <a:cxnLst/>
            <a:rect r="r" b="b" t="t" l="l"/>
            <a:pathLst>
              <a:path h="1974381" w="2342158">
                <a:moveTo>
                  <a:pt x="2342158" y="0"/>
                </a:moveTo>
                <a:lnTo>
                  <a:pt x="0" y="0"/>
                </a:lnTo>
                <a:lnTo>
                  <a:pt x="0" y="1974381"/>
                </a:lnTo>
                <a:lnTo>
                  <a:pt x="2342158" y="1974381"/>
                </a:lnTo>
                <a:lnTo>
                  <a:pt x="2342158"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4" id="14"/>
          <p:cNvSpPr/>
          <p:nvPr/>
        </p:nvSpPr>
        <p:spPr>
          <a:xfrm flipH="false" flipV="false" rot="-8853935">
            <a:off x="4269834" y="-191810"/>
            <a:ext cx="1240050" cy="1799545"/>
          </a:xfrm>
          <a:custGeom>
            <a:avLst/>
            <a:gdLst/>
            <a:ahLst/>
            <a:cxnLst/>
            <a:rect r="r" b="b" t="t" l="l"/>
            <a:pathLst>
              <a:path h="1799545" w="1240050">
                <a:moveTo>
                  <a:pt x="0" y="0"/>
                </a:moveTo>
                <a:lnTo>
                  <a:pt x="1240049" y="0"/>
                </a:lnTo>
                <a:lnTo>
                  <a:pt x="1240049" y="1799545"/>
                </a:lnTo>
                <a:lnTo>
                  <a:pt x="0" y="1799545"/>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5" id="15"/>
          <p:cNvSpPr/>
          <p:nvPr/>
        </p:nvSpPr>
        <p:spPr>
          <a:xfrm flipH="false" flipV="false" rot="2700000">
            <a:off x="11775937" y="9209613"/>
            <a:ext cx="1369210" cy="1986980"/>
          </a:xfrm>
          <a:custGeom>
            <a:avLst/>
            <a:gdLst/>
            <a:ahLst/>
            <a:cxnLst/>
            <a:rect r="r" b="b" t="t" l="l"/>
            <a:pathLst>
              <a:path h="1986980" w="1369210">
                <a:moveTo>
                  <a:pt x="0" y="0"/>
                </a:moveTo>
                <a:lnTo>
                  <a:pt x="1369210" y="0"/>
                </a:lnTo>
                <a:lnTo>
                  <a:pt x="1369210" y="1986980"/>
                </a:lnTo>
                <a:lnTo>
                  <a:pt x="0" y="1986980"/>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6" id="16"/>
          <p:cNvSpPr/>
          <p:nvPr/>
        </p:nvSpPr>
        <p:spPr>
          <a:xfrm flipH="false" flipV="false" rot="5662259">
            <a:off x="16830039" y="1624043"/>
            <a:ext cx="1240050" cy="1799545"/>
          </a:xfrm>
          <a:custGeom>
            <a:avLst/>
            <a:gdLst/>
            <a:ahLst/>
            <a:cxnLst/>
            <a:rect r="r" b="b" t="t" l="l"/>
            <a:pathLst>
              <a:path h="1799545" w="1240050">
                <a:moveTo>
                  <a:pt x="0" y="0"/>
                </a:moveTo>
                <a:lnTo>
                  <a:pt x="1240050" y="0"/>
                </a:lnTo>
                <a:lnTo>
                  <a:pt x="1240050" y="1799545"/>
                </a:lnTo>
                <a:lnTo>
                  <a:pt x="0" y="1799545"/>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TextBox 17" id="17"/>
          <p:cNvSpPr txBox="true"/>
          <p:nvPr/>
        </p:nvSpPr>
        <p:spPr>
          <a:xfrm rot="0">
            <a:off x="2542451" y="2117476"/>
            <a:ext cx="13145948" cy="6092923"/>
          </a:xfrm>
          <a:prstGeom prst="rect">
            <a:avLst/>
          </a:prstGeom>
        </p:spPr>
        <p:txBody>
          <a:bodyPr anchor="t" rtlCol="false" tIns="0" lIns="0" bIns="0" rIns="0">
            <a:spAutoFit/>
          </a:bodyPr>
          <a:lstStyle/>
          <a:p>
            <a:pPr algn="just">
              <a:lnSpc>
                <a:spcPts val="4369"/>
              </a:lnSpc>
            </a:pPr>
            <a:r>
              <a:rPr lang="en-US" sz="3121">
                <a:solidFill>
                  <a:srgbClr val="243440"/>
                </a:solidFill>
                <a:latin typeface="Poppins"/>
              </a:rPr>
              <a:t>Packing Checklist: The application provides a packing checklist that users can customize based on their specific trip requirements. The checklist may include categories like clothing, toiletries, electronics, travel documents, and miscellaneous items.</a:t>
            </a:r>
          </a:p>
          <a:p>
            <a:pPr algn="just">
              <a:lnSpc>
                <a:spcPts val="4369"/>
              </a:lnSpc>
            </a:pPr>
          </a:p>
          <a:p>
            <a:pPr algn="just">
              <a:lnSpc>
                <a:spcPts val="4369"/>
              </a:lnSpc>
            </a:pPr>
            <a:r>
              <a:rPr lang="en-US" sz="3121">
                <a:solidFill>
                  <a:srgbClr val="243440"/>
                </a:solidFill>
                <a:latin typeface="Poppins"/>
              </a:rPr>
              <a:t>Item Suggestions: The application can provide suggestions and recommendations for essential items to pack based on the user's trip details. </a:t>
            </a:r>
          </a:p>
          <a:p>
            <a:pPr algn="just">
              <a:lnSpc>
                <a:spcPts val="4369"/>
              </a:lnSpc>
            </a:pPr>
          </a:p>
          <a:p>
            <a:pPr algn="just">
              <a:lnSpc>
                <a:spcPts val="4369"/>
              </a:lnSpc>
            </a:pPr>
            <a:r>
              <a:rPr lang="en-US" sz="3121">
                <a:solidFill>
                  <a:srgbClr val="243440"/>
                </a:solidFill>
                <a:latin typeface="Poppins"/>
              </a:rPr>
              <a:t>Personalization: Users can create personalized list and save their preferences.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CBB6AC"/>
        </a:solidFill>
      </p:bgPr>
    </p:bg>
    <p:spTree>
      <p:nvGrpSpPr>
        <p:cNvPr id="1" name=""/>
        <p:cNvGrpSpPr/>
        <p:nvPr/>
      </p:nvGrpSpPr>
      <p:grpSpPr>
        <a:xfrm>
          <a:off x="0" y="0"/>
          <a:ext cx="0" cy="0"/>
          <a:chOff x="0" y="0"/>
          <a:chExt cx="0" cy="0"/>
        </a:xfrm>
      </p:grpSpPr>
      <p:sp>
        <p:nvSpPr>
          <p:cNvPr name="Freeform 2" id="2"/>
          <p:cNvSpPr/>
          <p:nvPr/>
        </p:nvSpPr>
        <p:spPr>
          <a:xfrm flipH="false" flipV="false" rot="0">
            <a:off x="10508256" y="-408117"/>
            <a:ext cx="8444127" cy="5634536"/>
          </a:xfrm>
          <a:custGeom>
            <a:avLst/>
            <a:gdLst/>
            <a:ahLst/>
            <a:cxnLst/>
            <a:rect r="r" b="b" t="t" l="l"/>
            <a:pathLst>
              <a:path h="5634536" w="8444127">
                <a:moveTo>
                  <a:pt x="0" y="0"/>
                </a:moveTo>
                <a:lnTo>
                  <a:pt x="8444127" y="0"/>
                </a:lnTo>
                <a:lnTo>
                  <a:pt x="8444127" y="5634536"/>
                </a:lnTo>
                <a:lnTo>
                  <a:pt x="0" y="56345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519839" y="5241612"/>
            <a:ext cx="8039571" cy="5583848"/>
          </a:xfrm>
          <a:custGeom>
            <a:avLst/>
            <a:gdLst/>
            <a:ahLst/>
            <a:cxnLst/>
            <a:rect r="r" b="b" t="t" l="l"/>
            <a:pathLst>
              <a:path h="5583848" w="8039571">
                <a:moveTo>
                  <a:pt x="0" y="0"/>
                </a:moveTo>
                <a:lnTo>
                  <a:pt x="8039572" y="0"/>
                </a:lnTo>
                <a:lnTo>
                  <a:pt x="8039572" y="5583848"/>
                </a:lnTo>
                <a:lnTo>
                  <a:pt x="0" y="55838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717303">
            <a:off x="1078256" y="-2465517"/>
            <a:ext cx="6412656" cy="4114800"/>
          </a:xfrm>
          <a:custGeom>
            <a:avLst/>
            <a:gdLst/>
            <a:ahLst/>
            <a:cxnLst/>
            <a:rect r="r" b="b" t="t" l="l"/>
            <a:pathLst>
              <a:path h="4114800" w="6412656">
                <a:moveTo>
                  <a:pt x="0" y="0"/>
                </a:moveTo>
                <a:lnTo>
                  <a:pt x="6412657" y="0"/>
                </a:lnTo>
                <a:lnTo>
                  <a:pt x="641265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530233" y="5498404"/>
            <a:ext cx="6012231" cy="5641597"/>
          </a:xfrm>
          <a:custGeom>
            <a:avLst/>
            <a:gdLst/>
            <a:ahLst/>
            <a:cxnLst/>
            <a:rect r="r" b="b" t="t" l="l"/>
            <a:pathLst>
              <a:path h="5641597" w="6012231">
                <a:moveTo>
                  <a:pt x="0" y="0"/>
                </a:moveTo>
                <a:lnTo>
                  <a:pt x="6012231" y="0"/>
                </a:lnTo>
                <a:lnTo>
                  <a:pt x="6012231" y="5641597"/>
                </a:lnTo>
                <a:lnTo>
                  <a:pt x="0" y="564159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true" flipV="false" rot="228063">
            <a:off x="-239361" y="8513504"/>
            <a:ext cx="3001045" cy="2529807"/>
          </a:xfrm>
          <a:custGeom>
            <a:avLst/>
            <a:gdLst/>
            <a:ahLst/>
            <a:cxnLst/>
            <a:rect r="r" b="b" t="t" l="l"/>
            <a:pathLst>
              <a:path h="2529807" w="3001045">
                <a:moveTo>
                  <a:pt x="3001045" y="0"/>
                </a:moveTo>
                <a:lnTo>
                  <a:pt x="0" y="0"/>
                </a:lnTo>
                <a:lnTo>
                  <a:pt x="0" y="2529806"/>
                </a:lnTo>
                <a:lnTo>
                  <a:pt x="3001045" y="2529806"/>
                </a:lnTo>
                <a:lnTo>
                  <a:pt x="3001045"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5142693">
            <a:off x="11998389" y="-82140"/>
            <a:ext cx="1240050" cy="1799545"/>
          </a:xfrm>
          <a:custGeom>
            <a:avLst/>
            <a:gdLst/>
            <a:ahLst/>
            <a:cxnLst/>
            <a:rect r="r" b="b" t="t" l="l"/>
            <a:pathLst>
              <a:path h="1799545" w="1240050">
                <a:moveTo>
                  <a:pt x="0" y="0"/>
                </a:moveTo>
                <a:lnTo>
                  <a:pt x="1240050" y="0"/>
                </a:lnTo>
                <a:lnTo>
                  <a:pt x="1240050" y="1799544"/>
                </a:lnTo>
                <a:lnTo>
                  <a:pt x="0" y="17995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1717303">
            <a:off x="12287312" y="7691400"/>
            <a:ext cx="6615469" cy="4244938"/>
          </a:xfrm>
          <a:custGeom>
            <a:avLst/>
            <a:gdLst/>
            <a:ahLst/>
            <a:cxnLst/>
            <a:rect r="r" b="b" t="t" l="l"/>
            <a:pathLst>
              <a:path h="4244938" w="6615469">
                <a:moveTo>
                  <a:pt x="0" y="0"/>
                </a:moveTo>
                <a:lnTo>
                  <a:pt x="6615468" y="0"/>
                </a:lnTo>
                <a:lnTo>
                  <a:pt x="6615468" y="4244938"/>
                </a:lnTo>
                <a:lnTo>
                  <a:pt x="0" y="42449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1085091">
            <a:off x="13670944" y="5968272"/>
            <a:ext cx="7176712" cy="5689175"/>
          </a:xfrm>
          <a:custGeom>
            <a:avLst/>
            <a:gdLst/>
            <a:ahLst/>
            <a:cxnLst/>
            <a:rect r="r" b="b" t="t" l="l"/>
            <a:pathLst>
              <a:path h="5689175" w="7176712">
                <a:moveTo>
                  <a:pt x="0" y="0"/>
                </a:moveTo>
                <a:lnTo>
                  <a:pt x="7176712" y="0"/>
                </a:lnTo>
                <a:lnTo>
                  <a:pt x="7176712" y="5689175"/>
                </a:lnTo>
                <a:lnTo>
                  <a:pt x="0" y="568917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true" flipV="true" rot="10281067">
            <a:off x="15718019" y="8072539"/>
            <a:ext cx="2139654" cy="1797309"/>
          </a:xfrm>
          <a:custGeom>
            <a:avLst/>
            <a:gdLst/>
            <a:ahLst/>
            <a:cxnLst/>
            <a:rect r="r" b="b" t="t" l="l"/>
            <a:pathLst>
              <a:path h="1797309" w="2139654">
                <a:moveTo>
                  <a:pt x="2139654" y="1797309"/>
                </a:moveTo>
                <a:lnTo>
                  <a:pt x="0" y="1797309"/>
                </a:lnTo>
                <a:lnTo>
                  <a:pt x="0" y="0"/>
                </a:lnTo>
                <a:lnTo>
                  <a:pt x="2139654" y="0"/>
                </a:lnTo>
                <a:lnTo>
                  <a:pt x="2139654" y="1797309"/>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1708428">
            <a:off x="-1925391" y="1073622"/>
            <a:ext cx="7315200" cy="2194560"/>
          </a:xfrm>
          <a:custGeom>
            <a:avLst/>
            <a:gdLst/>
            <a:ahLst/>
            <a:cxnLst/>
            <a:rect r="r" b="b" t="t" l="l"/>
            <a:pathLst>
              <a:path h="2194560" w="7315200">
                <a:moveTo>
                  <a:pt x="0" y="0"/>
                </a:moveTo>
                <a:lnTo>
                  <a:pt x="7315200" y="0"/>
                </a:lnTo>
                <a:lnTo>
                  <a:pt x="7315200" y="2194560"/>
                </a:lnTo>
                <a:lnTo>
                  <a:pt x="0" y="219456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4532684">
            <a:off x="86123" y="5599496"/>
            <a:ext cx="1240050" cy="1799545"/>
          </a:xfrm>
          <a:custGeom>
            <a:avLst/>
            <a:gdLst/>
            <a:ahLst/>
            <a:cxnLst/>
            <a:rect r="r" b="b" t="t" l="l"/>
            <a:pathLst>
              <a:path h="1799545" w="1240050">
                <a:moveTo>
                  <a:pt x="0" y="0"/>
                </a:moveTo>
                <a:lnTo>
                  <a:pt x="1240049" y="0"/>
                </a:lnTo>
                <a:lnTo>
                  <a:pt x="1240049" y="1799544"/>
                </a:lnTo>
                <a:lnTo>
                  <a:pt x="0" y="17995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true" flipV="false" rot="-10260044">
            <a:off x="15430065" y="-578048"/>
            <a:ext cx="3001045" cy="2529807"/>
          </a:xfrm>
          <a:custGeom>
            <a:avLst/>
            <a:gdLst/>
            <a:ahLst/>
            <a:cxnLst/>
            <a:rect r="r" b="b" t="t" l="l"/>
            <a:pathLst>
              <a:path h="2529807" w="3001045">
                <a:moveTo>
                  <a:pt x="3001045" y="0"/>
                </a:moveTo>
                <a:lnTo>
                  <a:pt x="0" y="0"/>
                </a:lnTo>
                <a:lnTo>
                  <a:pt x="0" y="2529806"/>
                </a:lnTo>
                <a:lnTo>
                  <a:pt x="3001045" y="2529806"/>
                </a:lnTo>
                <a:lnTo>
                  <a:pt x="3001045"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8853935">
            <a:off x="106301" y="-215936"/>
            <a:ext cx="1240050" cy="1799545"/>
          </a:xfrm>
          <a:custGeom>
            <a:avLst/>
            <a:gdLst/>
            <a:ahLst/>
            <a:cxnLst/>
            <a:rect r="r" b="b" t="t" l="l"/>
            <a:pathLst>
              <a:path h="1799545" w="1240050">
                <a:moveTo>
                  <a:pt x="0" y="0"/>
                </a:moveTo>
                <a:lnTo>
                  <a:pt x="1240050" y="0"/>
                </a:lnTo>
                <a:lnTo>
                  <a:pt x="1240050" y="1799545"/>
                </a:lnTo>
                <a:lnTo>
                  <a:pt x="0" y="1799545"/>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5" id="15"/>
          <p:cNvSpPr/>
          <p:nvPr/>
        </p:nvSpPr>
        <p:spPr>
          <a:xfrm flipH="false" flipV="false" rot="2700000">
            <a:off x="10887114" y="8645378"/>
            <a:ext cx="1369210" cy="1986980"/>
          </a:xfrm>
          <a:custGeom>
            <a:avLst/>
            <a:gdLst/>
            <a:ahLst/>
            <a:cxnLst/>
            <a:rect r="r" b="b" t="t" l="l"/>
            <a:pathLst>
              <a:path h="1986980" w="1369210">
                <a:moveTo>
                  <a:pt x="0" y="0"/>
                </a:moveTo>
                <a:lnTo>
                  <a:pt x="1369210" y="0"/>
                </a:lnTo>
                <a:lnTo>
                  <a:pt x="1369210" y="1986980"/>
                </a:lnTo>
                <a:lnTo>
                  <a:pt x="0" y="1986980"/>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6" id="16"/>
          <p:cNvSpPr/>
          <p:nvPr/>
        </p:nvSpPr>
        <p:spPr>
          <a:xfrm flipH="false" flipV="false" rot="5662259">
            <a:off x="17254973" y="2196175"/>
            <a:ext cx="1240050" cy="1799545"/>
          </a:xfrm>
          <a:custGeom>
            <a:avLst/>
            <a:gdLst/>
            <a:ahLst/>
            <a:cxnLst/>
            <a:rect r="r" b="b" t="t" l="l"/>
            <a:pathLst>
              <a:path h="1799545" w="1240050">
                <a:moveTo>
                  <a:pt x="0" y="0"/>
                </a:moveTo>
                <a:lnTo>
                  <a:pt x="1240050" y="0"/>
                </a:lnTo>
                <a:lnTo>
                  <a:pt x="1240050" y="1799545"/>
                </a:lnTo>
                <a:lnTo>
                  <a:pt x="0" y="1799545"/>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TextBox 17" id="17"/>
          <p:cNvSpPr txBox="true"/>
          <p:nvPr/>
        </p:nvSpPr>
        <p:spPr>
          <a:xfrm rot="0">
            <a:off x="2914094" y="4313494"/>
            <a:ext cx="12336584" cy="1184910"/>
          </a:xfrm>
          <a:prstGeom prst="rect">
            <a:avLst/>
          </a:prstGeom>
        </p:spPr>
        <p:txBody>
          <a:bodyPr anchor="t" rtlCol="false" tIns="0" lIns="0" bIns="0" rIns="0">
            <a:spAutoFit/>
          </a:bodyPr>
          <a:lstStyle/>
          <a:p>
            <a:pPr algn="ctr">
              <a:lnSpc>
                <a:spcPts val="9240"/>
              </a:lnSpc>
            </a:pPr>
            <a:r>
              <a:rPr lang="en-US" sz="6600" spc="686">
                <a:solidFill>
                  <a:srgbClr val="543324"/>
                </a:solidFill>
                <a:latin typeface="Poppins Bold"/>
              </a:rPr>
              <a:t>PURPOSE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9F5F1"/>
        </a:solidFill>
      </p:bgPr>
    </p:bg>
    <p:spTree>
      <p:nvGrpSpPr>
        <p:cNvPr id="1" name=""/>
        <p:cNvGrpSpPr/>
        <p:nvPr/>
      </p:nvGrpSpPr>
      <p:grpSpPr>
        <a:xfrm>
          <a:off x="0" y="0"/>
          <a:ext cx="0" cy="0"/>
          <a:chOff x="0" y="0"/>
          <a:chExt cx="0" cy="0"/>
        </a:xfrm>
      </p:grpSpPr>
      <p:sp>
        <p:nvSpPr>
          <p:cNvPr name="Freeform 2" id="2"/>
          <p:cNvSpPr/>
          <p:nvPr/>
        </p:nvSpPr>
        <p:spPr>
          <a:xfrm flipH="false" flipV="false" rot="0">
            <a:off x="11909945" y="-1463950"/>
            <a:ext cx="8444127" cy="5634536"/>
          </a:xfrm>
          <a:custGeom>
            <a:avLst/>
            <a:gdLst/>
            <a:ahLst/>
            <a:cxnLst/>
            <a:rect r="r" b="b" t="t" l="l"/>
            <a:pathLst>
              <a:path h="5634536" w="8444127">
                <a:moveTo>
                  <a:pt x="0" y="0"/>
                </a:moveTo>
                <a:lnTo>
                  <a:pt x="8444127" y="0"/>
                </a:lnTo>
                <a:lnTo>
                  <a:pt x="8444127" y="5634535"/>
                </a:lnTo>
                <a:lnTo>
                  <a:pt x="0" y="5634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792927" y="5934205"/>
            <a:ext cx="7020763" cy="4876239"/>
          </a:xfrm>
          <a:custGeom>
            <a:avLst/>
            <a:gdLst/>
            <a:ahLst/>
            <a:cxnLst/>
            <a:rect r="r" b="b" t="t" l="l"/>
            <a:pathLst>
              <a:path h="4876239" w="7020763">
                <a:moveTo>
                  <a:pt x="0" y="0"/>
                </a:moveTo>
                <a:lnTo>
                  <a:pt x="7020763" y="0"/>
                </a:lnTo>
                <a:lnTo>
                  <a:pt x="7020763" y="4876239"/>
                </a:lnTo>
                <a:lnTo>
                  <a:pt x="0" y="48762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717303">
            <a:off x="677647" y="-2645666"/>
            <a:ext cx="6412656" cy="4114800"/>
          </a:xfrm>
          <a:custGeom>
            <a:avLst/>
            <a:gdLst/>
            <a:ahLst/>
            <a:cxnLst/>
            <a:rect r="r" b="b" t="t" l="l"/>
            <a:pathLst>
              <a:path h="4114800" w="6412656">
                <a:moveTo>
                  <a:pt x="0" y="0"/>
                </a:moveTo>
                <a:lnTo>
                  <a:pt x="6412657" y="0"/>
                </a:lnTo>
                <a:lnTo>
                  <a:pt x="641265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869031" y="6463025"/>
            <a:ext cx="5250336" cy="4926670"/>
          </a:xfrm>
          <a:custGeom>
            <a:avLst/>
            <a:gdLst/>
            <a:ahLst/>
            <a:cxnLst/>
            <a:rect r="r" b="b" t="t" l="l"/>
            <a:pathLst>
              <a:path h="4926670" w="5250336">
                <a:moveTo>
                  <a:pt x="0" y="0"/>
                </a:moveTo>
                <a:lnTo>
                  <a:pt x="5250336" y="0"/>
                </a:lnTo>
                <a:lnTo>
                  <a:pt x="5250336" y="4926670"/>
                </a:lnTo>
                <a:lnTo>
                  <a:pt x="0" y="49266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true" flipV="false" rot="228063">
            <a:off x="-290956" y="8889937"/>
            <a:ext cx="2405784" cy="2028016"/>
          </a:xfrm>
          <a:custGeom>
            <a:avLst/>
            <a:gdLst/>
            <a:ahLst/>
            <a:cxnLst/>
            <a:rect r="r" b="b" t="t" l="l"/>
            <a:pathLst>
              <a:path h="2028016" w="2405784">
                <a:moveTo>
                  <a:pt x="2405783" y="0"/>
                </a:moveTo>
                <a:lnTo>
                  <a:pt x="0" y="0"/>
                </a:lnTo>
                <a:lnTo>
                  <a:pt x="0" y="2028016"/>
                </a:lnTo>
                <a:lnTo>
                  <a:pt x="2405783" y="2028016"/>
                </a:lnTo>
                <a:lnTo>
                  <a:pt x="2405783"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5279911">
            <a:off x="11574803" y="-388900"/>
            <a:ext cx="1240050" cy="1799545"/>
          </a:xfrm>
          <a:custGeom>
            <a:avLst/>
            <a:gdLst/>
            <a:ahLst/>
            <a:cxnLst/>
            <a:rect r="r" b="b" t="t" l="l"/>
            <a:pathLst>
              <a:path h="1799545" w="1240050">
                <a:moveTo>
                  <a:pt x="0" y="0"/>
                </a:moveTo>
                <a:lnTo>
                  <a:pt x="1240050" y="0"/>
                </a:lnTo>
                <a:lnTo>
                  <a:pt x="1240050" y="1799544"/>
                </a:lnTo>
                <a:lnTo>
                  <a:pt x="0" y="17995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1717303">
            <a:off x="12824274" y="8254997"/>
            <a:ext cx="6615469" cy="4244938"/>
          </a:xfrm>
          <a:custGeom>
            <a:avLst/>
            <a:gdLst/>
            <a:ahLst/>
            <a:cxnLst/>
            <a:rect r="r" b="b" t="t" l="l"/>
            <a:pathLst>
              <a:path h="4244938" w="6615469">
                <a:moveTo>
                  <a:pt x="0" y="0"/>
                </a:moveTo>
                <a:lnTo>
                  <a:pt x="6615469" y="0"/>
                </a:lnTo>
                <a:lnTo>
                  <a:pt x="6615469" y="4244938"/>
                </a:lnTo>
                <a:lnTo>
                  <a:pt x="0" y="42449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1085091">
            <a:off x="14207906" y="6531868"/>
            <a:ext cx="7176712" cy="5689175"/>
          </a:xfrm>
          <a:custGeom>
            <a:avLst/>
            <a:gdLst/>
            <a:ahLst/>
            <a:cxnLst/>
            <a:rect r="r" b="b" t="t" l="l"/>
            <a:pathLst>
              <a:path h="5689175" w="7176712">
                <a:moveTo>
                  <a:pt x="0" y="0"/>
                </a:moveTo>
                <a:lnTo>
                  <a:pt x="7176712" y="0"/>
                </a:lnTo>
                <a:lnTo>
                  <a:pt x="7176712" y="5689175"/>
                </a:lnTo>
                <a:lnTo>
                  <a:pt x="0" y="568917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true" flipV="true" rot="10281067">
            <a:off x="16240706" y="8311162"/>
            <a:ext cx="1891279" cy="1588674"/>
          </a:xfrm>
          <a:custGeom>
            <a:avLst/>
            <a:gdLst/>
            <a:ahLst/>
            <a:cxnLst/>
            <a:rect r="r" b="b" t="t" l="l"/>
            <a:pathLst>
              <a:path h="1588674" w="1891279">
                <a:moveTo>
                  <a:pt x="1891279" y="1588674"/>
                </a:moveTo>
                <a:lnTo>
                  <a:pt x="0" y="1588674"/>
                </a:lnTo>
                <a:lnTo>
                  <a:pt x="0" y="0"/>
                </a:lnTo>
                <a:lnTo>
                  <a:pt x="1891279" y="0"/>
                </a:lnTo>
                <a:lnTo>
                  <a:pt x="1891279" y="1588674"/>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2186173">
            <a:off x="-1567529" y="121351"/>
            <a:ext cx="6215921" cy="1864776"/>
          </a:xfrm>
          <a:custGeom>
            <a:avLst/>
            <a:gdLst/>
            <a:ahLst/>
            <a:cxnLst/>
            <a:rect r="r" b="b" t="t" l="l"/>
            <a:pathLst>
              <a:path h="1864776" w="6215921">
                <a:moveTo>
                  <a:pt x="0" y="0"/>
                </a:moveTo>
                <a:lnTo>
                  <a:pt x="6215920" y="0"/>
                </a:lnTo>
                <a:lnTo>
                  <a:pt x="6215920" y="1864776"/>
                </a:lnTo>
                <a:lnTo>
                  <a:pt x="0" y="186477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4532684">
            <a:off x="-438346" y="6462197"/>
            <a:ext cx="1082905" cy="1571499"/>
          </a:xfrm>
          <a:custGeom>
            <a:avLst/>
            <a:gdLst/>
            <a:ahLst/>
            <a:cxnLst/>
            <a:rect r="r" b="b" t="t" l="l"/>
            <a:pathLst>
              <a:path h="1571499" w="1082905">
                <a:moveTo>
                  <a:pt x="0" y="0"/>
                </a:moveTo>
                <a:lnTo>
                  <a:pt x="1082906" y="0"/>
                </a:lnTo>
                <a:lnTo>
                  <a:pt x="1082906" y="1571499"/>
                </a:lnTo>
                <a:lnTo>
                  <a:pt x="0" y="1571499"/>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3" id="13"/>
          <p:cNvSpPr/>
          <p:nvPr/>
        </p:nvSpPr>
        <p:spPr>
          <a:xfrm flipH="true" flipV="false" rot="-10246971">
            <a:off x="16275012" y="-476319"/>
            <a:ext cx="2342158" cy="1974381"/>
          </a:xfrm>
          <a:custGeom>
            <a:avLst/>
            <a:gdLst/>
            <a:ahLst/>
            <a:cxnLst/>
            <a:rect r="r" b="b" t="t" l="l"/>
            <a:pathLst>
              <a:path h="1974381" w="2342158">
                <a:moveTo>
                  <a:pt x="2342158" y="0"/>
                </a:moveTo>
                <a:lnTo>
                  <a:pt x="0" y="0"/>
                </a:lnTo>
                <a:lnTo>
                  <a:pt x="0" y="1974381"/>
                </a:lnTo>
                <a:lnTo>
                  <a:pt x="2342158" y="1974381"/>
                </a:lnTo>
                <a:lnTo>
                  <a:pt x="2342158"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4" id="14"/>
          <p:cNvSpPr/>
          <p:nvPr/>
        </p:nvSpPr>
        <p:spPr>
          <a:xfrm flipH="false" flipV="false" rot="-8853935">
            <a:off x="4269834" y="-191810"/>
            <a:ext cx="1240050" cy="1799545"/>
          </a:xfrm>
          <a:custGeom>
            <a:avLst/>
            <a:gdLst/>
            <a:ahLst/>
            <a:cxnLst/>
            <a:rect r="r" b="b" t="t" l="l"/>
            <a:pathLst>
              <a:path h="1799545" w="1240050">
                <a:moveTo>
                  <a:pt x="0" y="0"/>
                </a:moveTo>
                <a:lnTo>
                  <a:pt x="1240049" y="0"/>
                </a:lnTo>
                <a:lnTo>
                  <a:pt x="1240049" y="1799545"/>
                </a:lnTo>
                <a:lnTo>
                  <a:pt x="0" y="1799545"/>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5" id="15"/>
          <p:cNvSpPr/>
          <p:nvPr/>
        </p:nvSpPr>
        <p:spPr>
          <a:xfrm flipH="false" flipV="false" rot="2700000">
            <a:off x="11775937" y="9209613"/>
            <a:ext cx="1369210" cy="1986980"/>
          </a:xfrm>
          <a:custGeom>
            <a:avLst/>
            <a:gdLst/>
            <a:ahLst/>
            <a:cxnLst/>
            <a:rect r="r" b="b" t="t" l="l"/>
            <a:pathLst>
              <a:path h="1986980" w="1369210">
                <a:moveTo>
                  <a:pt x="0" y="0"/>
                </a:moveTo>
                <a:lnTo>
                  <a:pt x="1369210" y="0"/>
                </a:lnTo>
                <a:lnTo>
                  <a:pt x="1369210" y="1986980"/>
                </a:lnTo>
                <a:lnTo>
                  <a:pt x="0" y="1986980"/>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6" id="16"/>
          <p:cNvSpPr/>
          <p:nvPr/>
        </p:nvSpPr>
        <p:spPr>
          <a:xfrm flipH="false" flipV="false" rot="5662259">
            <a:off x="16830039" y="1624043"/>
            <a:ext cx="1240050" cy="1799545"/>
          </a:xfrm>
          <a:custGeom>
            <a:avLst/>
            <a:gdLst/>
            <a:ahLst/>
            <a:cxnLst/>
            <a:rect r="r" b="b" t="t" l="l"/>
            <a:pathLst>
              <a:path h="1799545" w="1240050">
                <a:moveTo>
                  <a:pt x="0" y="0"/>
                </a:moveTo>
                <a:lnTo>
                  <a:pt x="1240050" y="0"/>
                </a:lnTo>
                <a:lnTo>
                  <a:pt x="1240050" y="1799545"/>
                </a:lnTo>
                <a:lnTo>
                  <a:pt x="0" y="1799545"/>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TextBox 17" id="17"/>
          <p:cNvSpPr txBox="true"/>
          <p:nvPr/>
        </p:nvSpPr>
        <p:spPr>
          <a:xfrm rot="0">
            <a:off x="2169877" y="2915338"/>
            <a:ext cx="14200286" cy="4435356"/>
          </a:xfrm>
          <a:prstGeom prst="rect">
            <a:avLst/>
          </a:prstGeom>
        </p:spPr>
        <p:txBody>
          <a:bodyPr anchor="t" rtlCol="false" tIns="0" lIns="0" bIns="0" rIns="0">
            <a:spAutoFit/>
          </a:bodyPr>
          <a:lstStyle/>
          <a:p>
            <a:pPr algn="just">
              <a:lnSpc>
                <a:spcPts val="4395"/>
              </a:lnSpc>
            </a:pPr>
            <a:r>
              <a:rPr lang="en-US" sz="3139">
                <a:solidFill>
                  <a:srgbClr val="243440"/>
                </a:solidFill>
                <a:latin typeface="Poppins"/>
              </a:rPr>
              <a:t>The main purpose of this application is to help the travellers while packing for the trip without forgetting any small thing.</a:t>
            </a:r>
          </a:p>
          <a:p>
            <a:pPr algn="just">
              <a:lnSpc>
                <a:spcPts val="4395"/>
              </a:lnSpc>
            </a:pPr>
          </a:p>
          <a:p>
            <a:pPr algn="just">
              <a:lnSpc>
                <a:spcPts val="4395"/>
              </a:lnSpc>
            </a:pPr>
            <a:r>
              <a:rPr lang="en-US" sz="3139">
                <a:solidFill>
                  <a:srgbClr val="243440"/>
                </a:solidFill>
                <a:latin typeface="Poppins"/>
              </a:rPr>
              <a:t>By this the travellers need not to worry about anything, they just need to checklist the items added in their bags.</a:t>
            </a:r>
          </a:p>
          <a:p>
            <a:pPr algn="just">
              <a:lnSpc>
                <a:spcPts val="4395"/>
              </a:lnSpc>
            </a:pPr>
          </a:p>
          <a:p>
            <a:pPr algn="just">
              <a:lnSpc>
                <a:spcPts val="4368"/>
              </a:lnSpc>
            </a:pPr>
            <a:r>
              <a:rPr lang="en-US" sz="3120">
                <a:solidFill>
                  <a:srgbClr val="243440"/>
                </a:solidFill>
                <a:latin typeface="Poppins"/>
              </a:rPr>
              <a:t>This application will play an important role the the families travelling with their babies.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CBB6AC"/>
        </a:solidFill>
      </p:bgPr>
    </p:bg>
    <p:spTree>
      <p:nvGrpSpPr>
        <p:cNvPr id="1" name=""/>
        <p:cNvGrpSpPr/>
        <p:nvPr/>
      </p:nvGrpSpPr>
      <p:grpSpPr>
        <a:xfrm>
          <a:off x="0" y="0"/>
          <a:ext cx="0" cy="0"/>
          <a:chOff x="0" y="0"/>
          <a:chExt cx="0" cy="0"/>
        </a:xfrm>
      </p:grpSpPr>
      <p:sp>
        <p:nvSpPr>
          <p:cNvPr name="Freeform 2" id="2"/>
          <p:cNvSpPr/>
          <p:nvPr/>
        </p:nvSpPr>
        <p:spPr>
          <a:xfrm flipH="false" flipV="false" rot="0">
            <a:off x="10508256" y="-408117"/>
            <a:ext cx="8444127" cy="5634536"/>
          </a:xfrm>
          <a:custGeom>
            <a:avLst/>
            <a:gdLst/>
            <a:ahLst/>
            <a:cxnLst/>
            <a:rect r="r" b="b" t="t" l="l"/>
            <a:pathLst>
              <a:path h="5634536" w="8444127">
                <a:moveTo>
                  <a:pt x="0" y="0"/>
                </a:moveTo>
                <a:lnTo>
                  <a:pt x="8444127" y="0"/>
                </a:lnTo>
                <a:lnTo>
                  <a:pt x="8444127" y="5634536"/>
                </a:lnTo>
                <a:lnTo>
                  <a:pt x="0" y="56345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519839" y="5241612"/>
            <a:ext cx="8039571" cy="5583848"/>
          </a:xfrm>
          <a:custGeom>
            <a:avLst/>
            <a:gdLst/>
            <a:ahLst/>
            <a:cxnLst/>
            <a:rect r="r" b="b" t="t" l="l"/>
            <a:pathLst>
              <a:path h="5583848" w="8039571">
                <a:moveTo>
                  <a:pt x="0" y="0"/>
                </a:moveTo>
                <a:lnTo>
                  <a:pt x="8039572" y="0"/>
                </a:lnTo>
                <a:lnTo>
                  <a:pt x="8039572" y="5583848"/>
                </a:lnTo>
                <a:lnTo>
                  <a:pt x="0" y="55838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717303">
            <a:off x="1078256" y="-2465517"/>
            <a:ext cx="6412656" cy="4114800"/>
          </a:xfrm>
          <a:custGeom>
            <a:avLst/>
            <a:gdLst/>
            <a:ahLst/>
            <a:cxnLst/>
            <a:rect r="r" b="b" t="t" l="l"/>
            <a:pathLst>
              <a:path h="4114800" w="6412656">
                <a:moveTo>
                  <a:pt x="0" y="0"/>
                </a:moveTo>
                <a:lnTo>
                  <a:pt x="6412657" y="0"/>
                </a:lnTo>
                <a:lnTo>
                  <a:pt x="641265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530233" y="5498404"/>
            <a:ext cx="6012231" cy="5641597"/>
          </a:xfrm>
          <a:custGeom>
            <a:avLst/>
            <a:gdLst/>
            <a:ahLst/>
            <a:cxnLst/>
            <a:rect r="r" b="b" t="t" l="l"/>
            <a:pathLst>
              <a:path h="5641597" w="6012231">
                <a:moveTo>
                  <a:pt x="0" y="0"/>
                </a:moveTo>
                <a:lnTo>
                  <a:pt x="6012231" y="0"/>
                </a:lnTo>
                <a:lnTo>
                  <a:pt x="6012231" y="5641597"/>
                </a:lnTo>
                <a:lnTo>
                  <a:pt x="0" y="564159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true" flipV="false" rot="228063">
            <a:off x="-239361" y="8513504"/>
            <a:ext cx="3001045" cy="2529807"/>
          </a:xfrm>
          <a:custGeom>
            <a:avLst/>
            <a:gdLst/>
            <a:ahLst/>
            <a:cxnLst/>
            <a:rect r="r" b="b" t="t" l="l"/>
            <a:pathLst>
              <a:path h="2529807" w="3001045">
                <a:moveTo>
                  <a:pt x="3001045" y="0"/>
                </a:moveTo>
                <a:lnTo>
                  <a:pt x="0" y="0"/>
                </a:lnTo>
                <a:lnTo>
                  <a:pt x="0" y="2529806"/>
                </a:lnTo>
                <a:lnTo>
                  <a:pt x="3001045" y="2529806"/>
                </a:lnTo>
                <a:lnTo>
                  <a:pt x="3001045"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5142693">
            <a:off x="11998389" y="-82140"/>
            <a:ext cx="1240050" cy="1799545"/>
          </a:xfrm>
          <a:custGeom>
            <a:avLst/>
            <a:gdLst/>
            <a:ahLst/>
            <a:cxnLst/>
            <a:rect r="r" b="b" t="t" l="l"/>
            <a:pathLst>
              <a:path h="1799545" w="1240050">
                <a:moveTo>
                  <a:pt x="0" y="0"/>
                </a:moveTo>
                <a:lnTo>
                  <a:pt x="1240050" y="0"/>
                </a:lnTo>
                <a:lnTo>
                  <a:pt x="1240050" y="1799544"/>
                </a:lnTo>
                <a:lnTo>
                  <a:pt x="0" y="17995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1717303">
            <a:off x="12287312" y="7691400"/>
            <a:ext cx="6615469" cy="4244938"/>
          </a:xfrm>
          <a:custGeom>
            <a:avLst/>
            <a:gdLst/>
            <a:ahLst/>
            <a:cxnLst/>
            <a:rect r="r" b="b" t="t" l="l"/>
            <a:pathLst>
              <a:path h="4244938" w="6615469">
                <a:moveTo>
                  <a:pt x="0" y="0"/>
                </a:moveTo>
                <a:lnTo>
                  <a:pt x="6615468" y="0"/>
                </a:lnTo>
                <a:lnTo>
                  <a:pt x="6615468" y="4244938"/>
                </a:lnTo>
                <a:lnTo>
                  <a:pt x="0" y="42449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1085091">
            <a:off x="13670944" y="5968272"/>
            <a:ext cx="7176712" cy="5689175"/>
          </a:xfrm>
          <a:custGeom>
            <a:avLst/>
            <a:gdLst/>
            <a:ahLst/>
            <a:cxnLst/>
            <a:rect r="r" b="b" t="t" l="l"/>
            <a:pathLst>
              <a:path h="5689175" w="7176712">
                <a:moveTo>
                  <a:pt x="0" y="0"/>
                </a:moveTo>
                <a:lnTo>
                  <a:pt x="7176712" y="0"/>
                </a:lnTo>
                <a:lnTo>
                  <a:pt x="7176712" y="5689175"/>
                </a:lnTo>
                <a:lnTo>
                  <a:pt x="0" y="568917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true" flipV="true" rot="10281067">
            <a:off x="15718019" y="8072539"/>
            <a:ext cx="2139654" cy="1797309"/>
          </a:xfrm>
          <a:custGeom>
            <a:avLst/>
            <a:gdLst/>
            <a:ahLst/>
            <a:cxnLst/>
            <a:rect r="r" b="b" t="t" l="l"/>
            <a:pathLst>
              <a:path h="1797309" w="2139654">
                <a:moveTo>
                  <a:pt x="2139654" y="1797309"/>
                </a:moveTo>
                <a:lnTo>
                  <a:pt x="0" y="1797309"/>
                </a:lnTo>
                <a:lnTo>
                  <a:pt x="0" y="0"/>
                </a:lnTo>
                <a:lnTo>
                  <a:pt x="2139654" y="0"/>
                </a:lnTo>
                <a:lnTo>
                  <a:pt x="2139654" y="1797309"/>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1708428">
            <a:off x="-1925391" y="1073622"/>
            <a:ext cx="7315200" cy="2194560"/>
          </a:xfrm>
          <a:custGeom>
            <a:avLst/>
            <a:gdLst/>
            <a:ahLst/>
            <a:cxnLst/>
            <a:rect r="r" b="b" t="t" l="l"/>
            <a:pathLst>
              <a:path h="2194560" w="7315200">
                <a:moveTo>
                  <a:pt x="0" y="0"/>
                </a:moveTo>
                <a:lnTo>
                  <a:pt x="7315200" y="0"/>
                </a:lnTo>
                <a:lnTo>
                  <a:pt x="7315200" y="2194560"/>
                </a:lnTo>
                <a:lnTo>
                  <a:pt x="0" y="219456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4532684">
            <a:off x="86123" y="5599496"/>
            <a:ext cx="1240050" cy="1799545"/>
          </a:xfrm>
          <a:custGeom>
            <a:avLst/>
            <a:gdLst/>
            <a:ahLst/>
            <a:cxnLst/>
            <a:rect r="r" b="b" t="t" l="l"/>
            <a:pathLst>
              <a:path h="1799545" w="1240050">
                <a:moveTo>
                  <a:pt x="0" y="0"/>
                </a:moveTo>
                <a:lnTo>
                  <a:pt x="1240049" y="0"/>
                </a:lnTo>
                <a:lnTo>
                  <a:pt x="1240049" y="1799544"/>
                </a:lnTo>
                <a:lnTo>
                  <a:pt x="0" y="17995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true" flipV="false" rot="-10260044">
            <a:off x="15430065" y="-578048"/>
            <a:ext cx="3001045" cy="2529807"/>
          </a:xfrm>
          <a:custGeom>
            <a:avLst/>
            <a:gdLst/>
            <a:ahLst/>
            <a:cxnLst/>
            <a:rect r="r" b="b" t="t" l="l"/>
            <a:pathLst>
              <a:path h="2529807" w="3001045">
                <a:moveTo>
                  <a:pt x="3001045" y="0"/>
                </a:moveTo>
                <a:lnTo>
                  <a:pt x="0" y="0"/>
                </a:lnTo>
                <a:lnTo>
                  <a:pt x="0" y="2529806"/>
                </a:lnTo>
                <a:lnTo>
                  <a:pt x="3001045" y="2529806"/>
                </a:lnTo>
                <a:lnTo>
                  <a:pt x="3001045"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8853935">
            <a:off x="106301" y="-215936"/>
            <a:ext cx="1240050" cy="1799545"/>
          </a:xfrm>
          <a:custGeom>
            <a:avLst/>
            <a:gdLst/>
            <a:ahLst/>
            <a:cxnLst/>
            <a:rect r="r" b="b" t="t" l="l"/>
            <a:pathLst>
              <a:path h="1799545" w="1240050">
                <a:moveTo>
                  <a:pt x="0" y="0"/>
                </a:moveTo>
                <a:lnTo>
                  <a:pt x="1240050" y="0"/>
                </a:lnTo>
                <a:lnTo>
                  <a:pt x="1240050" y="1799545"/>
                </a:lnTo>
                <a:lnTo>
                  <a:pt x="0" y="1799545"/>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5" id="15"/>
          <p:cNvSpPr/>
          <p:nvPr/>
        </p:nvSpPr>
        <p:spPr>
          <a:xfrm flipH="false" flipV="false" rot="2700000">
            <a:off x="10887114" y="8645378"/>
            <a:ext cx="1369210" cy="1986980"/>
          </a:xfrm>
          <a:custGeom>
            <a:avLst/>
            <a:gdLst/>
            <a:ahLst/>
            <a:cxnLst/>
            <a:rect r="r" b="b" t="t" l="l"/>
            <a:pathLst>
              <a:path h="1986980" w="1369210">
                <a:moveTo>
                  <a:pt x="0" y="0"/>
                </a:moveTo>
                <a:lnTo>
                  <a:pt x="1369210" y="0"/>
                </a:lnTo>
                <a:lnTo>
                  <a:pt x="1369210" y="1986980"/>
                </a:lnTo>
                <a:lnTo>
                  <a:pt x="0" y="1986980"/>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6" id="16"/>
          <p:cNvSpPr/>
          <p:nvPr/>
        </p:nvSpPr>
        <p:spPr>
          <a:xfrm flipH="false" flipV="false" rot="5662259">
            <a:off x="17254973" y="2196175"/>
            <a:ext cx="1240050" cy="1799545"/>
          </a:xfrm>
          <a:custGeom>
            <a:avLst/>
            <a:gdLst/>
            <a:ahLst/>
            <a:cxnLst/>
            <a:rect r="r" b="b" t="t" l="l"/>
            <a:pathLst>
              <a:path h="1799545" w="1240050">
                <a:moveTo>
                  <a:pt x="0" y="0"/>
                </a:moveTo>
                <a:lnTo>
                  <a:pt x="1240050" y="0"/>
                </a:lnTo>
                <a:lnTo>
                  <a:pt x="1240050" y="1799545"/>
                </a:lnTo>
                <a:lnTo>
                  <a:pt x="0" y="1799545"/>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TextBox 17" id="17"/>
          <p:cNvSpPr txBox="true"/>
          <p:nvPr/>
        </p:nvSpPr>
        <p:spPr>
          <a:xfrm rot="0">
            <a:off x="2914094" y="4313494"/>
            <a:ext cx="12336584" cy="1184910"/>
          </a:xfrm>
          <a:prstGeom prst="rect">
            <a:avLst/>
          </a:prstGeom>
        </p:spPr>
        <p:txBody>
          <a:bodyPr anchor="t" rtlCol="false" tIns="0" lIns="0" bIns="0" rIns="0">
            <a:spAutoFit/>
          </a:bodyPr>
          <a:lstStyle/>
          <a:p>
            <a:pPr algn="ctr">
              <a:lnSpc>
                <a:spcPts val="9240"/>
              </a:lnSpc>
            </a:pPr>
            <a:r>
              <a:rPr lang="en-US" sz="6600" spc="686">
                <a:solidFill>
                  <a:srgbClr val="543324"/>
                </a:solidFill>
                <a:latin typeface="Poppins Bold"/>
              </a:rPr>
              <a:t>DIAGRAMS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DAFpdwlTQek</dc:identifier>
  <dcterms:modified xsi:type="dcterms:W3CDTF">2011-08-01T06:04:30Z</dcterms:modified>
  <cp:revision>1</cp:revision>
  <dc:title>PACkSMART</dc:title>
</cp:coreProperties>
</file>